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rial Black" pitchFamily="34" charset="0"/>
      <p:bold r:id="rId20"/>
    </p:embeddedFont>
    <p:embeddedFont>
      <p:font typeface="Robo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lEkMRIWlD7nn6VHIWoIotIOUS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1727f1058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81727f1058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1727f1058_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81727f1058_8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g trình bày chứa tiêu đề 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5142" y="-38650"/>
            <a:ext cx="9231247" cy="518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" name="Google Shape;12;p17"/>
          <p:cNvSpPr txBox="1"/>
          <p:nvPr/>
        </p:nvSpPr>
        <p:spPr>
          <a:xfrm>
            <a:off x="311700" y="1597263"/>
            <a:ext cx="42015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32749"/>
                </a:solidFill>
                <a:latin typeface="Arial"/>
                <a:ea typeface="Arial"/>
                <a:cs typeface="Arial"/>
                <a:sym typeface="Arial"/>
              </a:rPr>
              <a:t>QUY TRÌNH</a:t>
            </a:r>
            <a:endParaRPr sz="4800" b="1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7"/>
          <p:cNvSpPr txBox="1"/>
          <p:nvPr/>
        </p:nvSpPr>
        <p:spPr>
          <a:xfrm>
            <a:off x="311700" y="1182313"/>
            <a:ext cx="44622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Công ty công nghệ thông tin VNPT-IT</a:t>
            </a:r>
            <a:endParaRPr sz="16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279425"/>
            <a:ext cx="14097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/>
          <p:nvPr/>
        </p:nvSpPr>
        <p:spPr>
          <a:xfrm>
            <a:off x="311700" y="2416563"/>
            <a:ext cx="42015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32749"/>
                </a:solidFill>
                <a:latin typeface="Arial"/>
                <a:ea typeface="Arial"/>
                <a:cs typeface="Arial"/>
                <a:sym typeface="Arial"/>
              </a:rPr>
              <a:t>THIẾT KẾ </a:t>
            </a:r>
            <a:r>
              <a:rPr lang="en-US" sz="4800" b="1" i="0" u="none" strike="noStrike" cap="none">
                <a:solidFill>
                  <a:srgbClr val="0168C0"/>
                </a:solidFill>
                <a:latin typeface="Arial Black"/>
                <a:ea typeface="Arial Black"/>
                <a:cs typeface="Arial Black"/>
                <a:sym typeface="Arial Black"/>
              </a:rPr>
              <a:t>UI</a:t>
            </a:r>
            <a:endParaRPr sz="4800" b="1" i="0" u="none" strike="noStrike" cap="none">
              <a:solidFill>
                <a:srgbClr val="0168C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311700" y="3326563"/>
            <a:ext cx="44622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0168C0"/>
                </a:solidFill>
                <a:latin typeface="Arial"/>
                <a:ea typeface="Arial"/>
                <a:cs typeface="Arial"/>
                <a:sym typeface="Arial"/>
              </a:rPr>
              <a:t>UI/UX Design Team</a:t>
            </a:r>
            <a:endParaRPr sz="1800" b="0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nội dung 1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>
            <a:off x="-14700" y="-7350"/>
            <a:ext cx="9192300" cy="5180400"/>
          </a:xfrm>
          <a:prstGeom prst="rect">
            <a:avLst/>
          </a:prstGeom>
          <a:solidFill>
            <a:srgbClr val="0168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1" name="Google Shape;81;p30"/>
          <p:cNvSpPr/>
          <p:nvPr/>
        </p:nvSpPr>
        <p:spPr>
          <a:xfrm>
            <a:off x="5352850" y="2195263"/>
            <a:ext cx="5487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0"/>
          <p:cNvSpPr/>
          <p:nvPr/>
        </p:nvSpPr>
        <p:spPr>
          <a:xfrm>
            <a:off x="5352850" y="2630863"/>
            <a:ext cx="2331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Cơ cấu tổ chức</a:t>
            </a:r>
            <a:endParaRPr sz="1600" b="1" i="0" u="none" strike="noStrike" cap="non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0"/>
          <p:cNvSpPr txBox="1"/>
          <p:nvPr/>
        </p:nvSpPr>
        <p:spPr>
          <a:xfrm>
            <a:off x="5447050" y="2913563"/>
            <a:ext cx="19185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Trung tâm sáng tạo</a:t>
            </a:r>
            <a:endParaRPr sz="14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UI/UX team</a:t>
            </a:r>
            <a:endParaRPr sz="14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400" y="240500"/>
            <a:ext cx="14097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9586"/>
            <a:ext cx="9192295" cy="411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hai cột 1">
  <p:cSld name="TITLE_AND_TWO_COLUMNS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8" name="Google Shape;88;p31"/>
          <p:cNvSpPr/>
          <p:nvPr/>
        </p:nvSpPr>
        <p:spPr>
          <a:xfrm>
            <a:off x="224025" y="203975"/>
            <a:ext cx="5487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168C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613450" y="273875"/>
            <a:ext cx="2331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63B8"/>
                </a:solidFill>
                <a:latin typeface="Arial"/>
                <a:ea typeface="Arial"/>
                <a:cs typeface="Arial"/>
                <a:sym typeface="Arial"/>
              </a:rPr>
              <a:t>Cơ cấu tổ chức</a:t>
            </a:r>
            <a:endParaRPr sz="1600" b="1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6805950" y="273875"/>
            <a:ext cx="200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168C0"/>
                </a:solidFill>
                <a:latin typeface="Arial"/>
                <a:ea typeface="Arial"/>
                <a:cs typeface="Arial"/>
                <a:sym typeface="Arial"/>
              </a:rPr>
              <a:t>Trung tâm sáng tạo</a:t>
            </a:r>
            <a:endParaRPr sz="1400" b="0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31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mục 1">
  <p:cSld name="Tiêu đề mục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5375"/>
            <a:ext cx="9185076" cy="30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8"/>
          <p:cNvSpPr/>
          <p:nvPr/>
        </p:nvSpPr>
        <p:spPr>
          <a:xfrm>
            <a:off x="875802" y="1606250"/>
            <a:ext cx="7627200" cy="233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875775" y="1606250"/>
            <a:ext cx="2530500" cy="136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3424085" y="1606250"/>
            <a:ext cx="2530500" cy="136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875796" y="2974250"/>
            <a:ext cx="2530500" cy="136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3424085" y="2974250"/>
            <a:ext cx="2530500" cy="136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/>
          <p:nvPr/>
        </p:nvSpPr>
        <p:spPr>
          <a:xfrm>
            <a:off x="1178080" y="1783900"/>
            <a:ext cx="15174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168C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>
            <a:off x="1178109" y="2398250"/>
            <a:ext cx="2228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32749"/>
                </a:solidFill>
                <a:latin typeface="Arial"/>
                <a:ea typeface="Arial"/>
                <a:cs typeface="Arial"/>
                <a:sym typeface="Arial"/>
              </a:rPr>
              <a:t>Tải và đăng nhập ứng dụng</a:t>
            </a:r>
            <a:endParaRPr sz="1400" b="1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/>
          <p:nvPr/>
        </p:nvSpPr>
        <p:spPr>
          <a:xfrm>
            <a:off x="3715967" y="1783900"/>
            <a:ext cx="113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168C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/>
          <p:nvPr/>
        </p:nvSpPr>
        <p:spPr>
          <a:xfrm>
            <a:off x="3715981" y="2398250"/>
            <a:ext cx="1983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32749"/>
                </a:solidFill>
                <a:latin typeface="Arial"/>
                <a:ea typeface="Arial"/>
                <a:cs typeface="Arial"/>
                <a:sym typeface="Arial"/>
              </a:rPr>
              <a:t>Chức năng khai báo y tế</a:t>
            </a:r>
            <a:endParaRPr sz="1400" b="1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1244618" y="3153150"/>
            <a:ext cx="10107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168C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8"/>
          <p:cNvSpPr/>
          <p:nvPr/>
        </p:nvSpPr>
        <p:spPr>
          <a:xfrm>
            <a:off x="1244631" y="3704600"/>
            <a:ext cx="1983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32749"/>
                </a:solidFill>
                <a:latin typeface="Arial"/>
                <a:ea typeface="Arial"/>
                <a:cs typeface="Arial"/>
                <a:sym typeface="Arial"/>
              </a:rPr>
              <a:t>Thông tin dịch bệnh và cảnh báo</a:t>
            </a:r>
            <a:endParaRPr sz="1400" b="1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8"/>
          <p:cNvSpPr/>
          <p:nvPr/>
        </p:nvSpPr>
        <p:spPr>
          <a:xfrm>
            <a:off x="5972360" y="1606250"/>
            <a:ext cx="2530500" cy="136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8"/>
          <p:cNvSpPr/>
          <p:nvPr/>
        </p:nvSpPr>
        <p:spPr>
          <a:xfrm>
            <a:off x="5972360" y="2974250"/>
            <a:ext cx="2530500" cy="136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8"/>
          <p:cNvSpPr/>
          <p:nvPr/>
        </p:nvSpPr>
        <p:spPr>
          <a:xfrm>
            <a:off x="6245647" y="1783900"/>
            <a:ext cx="12702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168C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8"/>
          <p:cNvSpPr/>
          <p:nvPr/>
        </p:nvSpPr>
        <p:spPr>
          <a:xfrm>
            <a:off x="6245672" y="2398250"/>
            <a:ext cx="1983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32749"/>
                </a:solidFill>
                <a:latin typeface="Arial"/>
                <a:ea typeface="Arial"/>
                <a:cs typeface="Arial"/>
                <a:sym typeface="Arial"/>
              </a:rPr>
              <a:t>Chức năng phản ánh thông tin</a:t>
            </a:r>
            <a:endParaRPr sz="1400" b="1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8"/>
          <p:cNvSpPr/>
          <p:nvPr/>
        </p:nvSpPr>
        <p:spPr>
          <a:xfrm>
            <a:off x="3715981" y="3153150"/>
            <a:ext cx="10107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168C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400" b="1" i="0" u="none" strike="noStrike" cap="none">
              <a:solidFill>
                <a:srgbClr val="0168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3715981" y="3704600"/>
            <a:ext cx="1983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32749"/>
                </a:solidFill>
                <a:latin typeface="Arial"/>
                <a:ea typeface="Arial"/>
                <a:cs typeface="Arial"/>
                <a:sym typeface="Arial"/>
              </a:rPr>
              <a:t>Cập nhật thông tin tài khoản</a:t>
            </a:r>
            <a:endParaRPr sz="1400" b="1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vn/app/ncovi/id1501934178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ay.google.com/store/apps/details?id=com.vnptit.innovation.nco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775"/>
            <a:ext cx="9244724" cy="51850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311700" y="1599275"/>
            <a:ext cx="6355800" cy="1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63B8"/>
                </a:solidFill>
                <a:latin typeface="Arial"/>
                <a:ea typeface="Arial"/>
                <a:cs typeface="Arial"/>
                <a:sym typeface="Arial"/>
              </a:rPr>
              <a:t>ỨNG DỤNG KHAI BÁO </a:t>
            </a:r>
            <a:endParaRPr sz="3800" b="1" i="0" u="none" strike="noStrike" cap="none">
              <a:solidFill>
                <a:srgbClr val="0063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0063B8"/>
                </a:solidFill>
                <a:latin typeface="Arial"/>
                <a:ea typeface="Arial"/>
                <a:cs typeface="Arial"/>
                <a:sym typeface="Arial"/>
              </a:rPr>
              <a:t>Y TẾ TỰ NGUYỆN</a:t>
            </a:r>
            <a:endParaRPr sz="3800" b="1" i="0" u="none" strike="noStrike" cap="none">
              <a:solidFill>
                <a:srgbClr val="0063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53725" y="798625"/>
            <a:ext cx="39909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BAN CHỈ ĐẠO QUỐC GIA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PHÒNG CHỐNG DỊCH BỆNH COVID 19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399125" y="3109725"/>
            <a:ext cx="60951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3B8"/>
                </a:solidFill>
                <a:latin typeface="Arial"/>
                <a:ea typeface="Arial"/>
                <a:cs typeface="Arial"/>
                <a:sym typeface="Arial"/>
              </a:rPr>
              <a:t>NCOVI</a:t>
            </a:r>
            <a:endParaRPr sz="3600" b="1" i="0" u="none" strike="noStrike" cap="none">
              <a:solidFill>
                <a:srgbClr val="0063B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90434" y="1535091"/>
            <a:ext cx="74739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ỨNG DỤNG KHAI BÁO </a:t>
            </a:r>
            <a:endParaRPr sz="3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 TẾ TỰ NGUYỆN</a:t>
            </a:r>
            <a:endParaRPr sz="3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350575" y="3133863"/>
            <a:ext cx="42015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NCOVI</a:t>
            </a:r>
            <a:endParaRPr sz="3600" b="1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150" y="3109725"/>
            <a:ext cx="715199" cy="7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1727f1058_9_0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02	</a:t>
            </a: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81727f1058_9_0"/>
          <p:cNvSpPr/>
          <p:nvPr/>
        </p:nvSpPr>
        <p:spPr>
          <a:xfrm>
            <a:off x="613450" y="271400"/>
            <a:ext cx="368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CHỨC NĂNG KHAI BÁO Y TẾ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g81727f1058_9_0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81727f1058_9_0"/>
          <p:cNvSpPr/>
          <p:nvPr/>
        </p:nvSpPr>
        <p:spPr>
          <a:xfrm>
            <a:off x="224025" y="614650"/>
            <a:ext cx="5126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KHAI BÁO Y TẾ </a:t>
            </a: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TỰ NGUYỆN CHO NGƯỜI THÂN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0" name="Google Shape;200;g81727f1058_9_0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g81727f1058_9_0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g81727f1058_9_0"/>
          <p:cNvSpPr txBox="1"/>
          <p:nvPr/>
        </p:nvSpPr>
        <p:spPr>
          <a:xfrm>
            <a:off x="685610" y="4464741"/>
            <a:ext cx="2264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Trong mục KHAI BÁO Y TẾ chọn NGƯỜI THÂN</a:t>
            </a:r>
            <a:endParaRPr/>
          </a:p>
        </p:txBody>
      </p:sp>
      <p:cxnSp>
        <p:nvCxnSpPr>
          <p:cNvPr id="203" name="Google Shape;203;g81727f1058_9_0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g81727f1058_9_0"/>
          <p:cNvSpPr txBox="1"/>
          <p:nvPr/>
        </p:nvSpPr>
        <p:spPr>
          <a:xfrm>
            <a:off x="3424349" y="4572191"/>
            <a:ext cx="2264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Tạo thông tin người thân</a:t>
            </a:r>
            <a:endParaRPr/>
          </a:p>
        </p:txBody>
      </p:sp>
      <p:sp>
        <p:nvSpPr>
          <p:cNvPr id="205" name="Google Shape;205;g81727f1058_9_0"/>
          <p:cNvSpPr txBox="1"/>
          <p:nvPr/>
        </p:nvSpPr>
        <p:spPr>
          <a:xfrm>
            <a:off x="6310900" y="4464741"/>
            <a:ext cx="2264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hiện khai báo thông tin sức khỏe cho n</a:t>
            </a:r>
            <a:r>
              <a:rPr lang="en-US" sz="1200"/>
              <a:t>gười thân</a:t>
            </a:r>
            <a:endParaRPr/>
          </a:p>
        </p:txBody>
      </p:sp>
      <p:pic>
        <p:nvPicPr>
          <p:cNvPr id="206" name="Google Shape;206;g81727f1058_9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425" y="978650"/>
            <a:ext cx="1715050" cy="35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81727f1058_9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9175" y="991387"/>
            <a:ext cx="1715050" cy="34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81727f1058_9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9650" y="1034312"/>
            <a:ext cx="1629575" cy="335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02	</a:t>
            </a: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613450" y="271400"/>
            <a:ext cx="368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CHỨC NĂNG KHAI BÁO Y TẾ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24025" y="614650"/>
            <a:ext cx="417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THEO DÕI SỨC KHỎE CHO B</a:t>
            </a: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ẢN THÂN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7" name="Google Shape;217;p10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10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10"/>
          <p:cNvSpPr txBox="1"/>
          <p:nvPr/>
        </p:nvSpPr>
        <p:spPr>
          <a:xfrm>
            <a:off x="311762" y="1977844"/>
            <a:ext cx="2749946" cy="200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 dõi sức khỏe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 dùng lựa chọn tab Theo dõi sức khỏe ở thanh Menu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Xác định tình trạng sức khỏe và GỬI THÔNG  TIN</a:t>
            </a:r>
            <a:endParaRPr/>
          </a:p>
          <a:p>
            <a:pPr marL="228600" marR="0" lvl="0" indent="-139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10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10"/>
          <p:cNvSpPr txBox="1"/>
          <p:nvPr/>
        </p:nvSpPr>
        <p:spPr>
          <a:xfrm>
            <a:off x="5738342" y="1897518"/>
            <a:ext cx="3057148" cy="200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Tra cứu lịch sử sức khỏe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 dùng có thể tra cứu thông tin sức khỏe theo thời gian.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Xác định tình trạng sức khỏe và GỬI THÔNG  TIN</a:t>
            </a:r>
            <a:endParaRPr/>
          </a:p>
          <a:p>
            <a:pPr marL="228600" marR="0" lvl="0" indent="-139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9188" y="1007894"/>
            <a:ext cx="2081674" cy="408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1727f1058_8_17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02	</a:t>
            </a: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81727f1058_8_17"/>
          <p:cNvSpPr/>
          <p:nvPr/>
        </p:nvSpPr>
        <p:spPr>
          <a:xfrm>
            <a:off x="613450" y="271400"/>
            <a:ext cx="368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CHỨC NĂNG KHAI BÁO Y TẾ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g81727f1058_8_17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81727f1058_8_17"/>
          <p:cNvSpPr/>
          <p:nvPr/>
        </p:nvSpPr>
        <p:spPr>
          <a:xfrm>
            <a:off x="224025" y="614650"/>
            <a:ext cx="5725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THEO DÕI SỨC KHỎE CHO NGƯỜI THÂN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1" name="Google Shape;231;g81727f1058_8_17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g81727f1058_8_17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g81727f1058_8_17"/>
          <p:cNvSpPr txBox="1"/>
          <p:nvPr/>
        </p:nvSpPr>
        <p:spPr>
          <a:xfrm>
            <a:off x="685610" y="4464741"/>
            <a:ext cx="2264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Tạo thông tin người thân cần khai báo</a:t>
            </a:r>
            <a:endParaRPr/>
          </a:p>
        </p:txBody>
      </p:sp>
      <p:cxnSp>
        <p:nvCxnSpPr>
          <p:cNvPr id="234" name="Google Shape;234;g81727f1058_8_17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g81727f1058_8_17"/>
          <p:cNvSpPr txBox="1"/>
          <p:nvPr/>
        </p:nvSpPr>
        <p:spPr>
          <a:xfrm>
            <a:off x="3424349" y="4572191"/>
            <a:ext cx="2264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Danh sách người thân theo dõi sức khỏe hàng ngày</a:t>
            </a:r>
            <a:endParaRPr/>
          </a:p>
        </p:txBody>
      </p:sp>
      <p:sp>
        <p:nvSpPr>
          <p:cNvPr id="236" name="Google Shape;236;g81727f1058_8_17"/>
          <p:cNvSpPr txBox="1"/>
          <p:nvPr/>
        </p:nvSpPr>
        <p:spPr>
          <a:xfrm>
            <a:off x="6163100" y="4464750"/>
            <a:ext cx="24867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hiện khai báo thông tin theo d</a:t>
            </a:r>
            <a:r>
              <a:rPr lang="en-US" sz="1200"/>
              <a:t>õi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sức khỏe cho n</a:t>
            </a:r>
            <a:r>
              <a:rPr lang="en-US" sz="1200"/>
              <a:t>gười thân</a:t>
            </a:r>
            <a:endParaRPr/>
          </a:p>
        </p:txBody>
      </p:sp>
      <p:pic>
        <p:nvPicPr>
          <p:cNvPr id="237" name="Google Shape;237;g81727f1058_8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177" y="1060425"/>
            <a:ext cx="1666948" cy="343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81727f1058_8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227" y="1058674"/>
            <a:ext cx="1666951" cy="343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81727f1058_8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973" y="1060425"/>
            <a:ext cx="1666951" cy="343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613450" y="271400"/>
            <a:ext cx="368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CHỨC NĂNG PHẢN ÁNH THÔNG TIN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224025" y="614650"/>
            <a:ext cx="417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PHẢN ÁNH THÔNG TIN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11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11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11"/>
          <p:cNvSpPr txBox="1"/>
          <p:nvPr/>
        </p:nvSpPr>
        <p:spPr>
          <a:xfrm>
            <a:off x="1083069" y="1897517"/>
            <a:ext cx="3506556" cy="200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Phản ánh thông tin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 thanh Menu.</a:t>
            </a:r>
            <a:endParaRPr/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 các thông tin muốn phản ánh.</a:t>
            </a:r>
            <a:endParaRPr/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Hoặc liên hệ đường dây nóng Bộ Y tế</a:t>
            </a:r>
            <a:endParaRPr/>
          </a:p>
          <a:p>
            <a:pPr marL="228600" marR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GỬI THÔNG TIN</a:t>
            </a:r>
            <a:endParaRPr/>
          </a:p>
        </p:txBody>
      </p:sp>
      <p:cxnSp>
        <p:nvCxnSpPr>
          <p:cNvPr id="251" name="Google Shape;251;p11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2" name="Google Shape;2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919" y="1055025"/>
            <a:ext cx="1905184" cy="37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613449" y="271400"/>
            <a:ext cx="563849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THÔNG TIN DỊCH BỆNH VÀ CẢNH BÁO KHU VỰC CÓ DỊCH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224025" y="614650"/>
            <a:ext cx="417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 CỨU THÔNG TIN DỊCH BỆNH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1" name="Google Shape;261;p12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12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12"/>
          <p:cNvSpPr txBox="1"/>
          <p:nvPr/>
        </p:nvSpPr>
        <p:spPr>
          <a:xfrm>
            <a:off x="647827" y="4517680"/>
            <a:ext cx="2567469" cy="64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Số liệu thống kê dịch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tại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Việt Nam</a:t>
            </a:r>
            <a:endParaRPr/>
          </a:p>
        </p:txBody>
      </p:sp>
      <p:cxnSp>
        <p:nvCxnSpPr>
          <p:cNvPr id="264" name="Google Shape;264;p12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5" name="Google Shape;265;p12"/>
          <p:cNvSpPr txBox="1"/>
          <p:nvPr/>
        </p:nvSpPr>
        <p:spPr>
          <a:xfrm>
            <a:off x="3441724" y="4507047"/>
            <a:ext cx="2567469" cy="64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Số liệu thống kê dịch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Thế giới</a:t>
            </a:r>
            <a:endParaRPr/>
          </a:p>
        </p:txBody>
      </p:sp>
      <p:sp>
        <p:nvSpPr>
          <p:cNvPr id="266" name="Google Shape;266;p12"/>
          <p:cNvSpPr txBox="1"/>
          <p:nvPr/>
        </p:nvSpPr>
        <p:spPr>
          <a:xfrm>
            <a:off x="6051722" y="2020667"/>
            <a:ext cx="2941428" cy="156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Dữ liệu thời gian thực.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 tin chính thống, tin cậy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 tin chi tiết khác tại website của Bộ Y tế</a:t>
            </a:r>
            <a:endParaRPr/>
          </a:p>
        </p:txBody>
      </p:sp>
      <p:pic>
        <p:nvPicPr>
          <p:cNvPr id="267" name="Google Shape;2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097" y="1142638"/>
            <a:ext cx="1612925" cy="3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000" y="1142650"/>
            <a:ext cx="1612925" cy="331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613449" y="271400"/>
            <a:ext cx="563849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THÔNG TIN DỊCH BỆNH VÀ CẢNH BÁO KHU VỰC CÓ DỊCH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/>
          <p:nvPr/>
        </p:nvSpPr>
        <p:spPr>
          <a:xfrm>
            <a:off x="224025" y="614650"/>
            <a:ext cx="417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CẢNH BẢO KHU VỰC CÓ DỊCH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7" name="Google Shape;277;p13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13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13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13"/>
          <p:cNvSpPr txBox="1"/>
          <p:nvPr/>
        </p:nvSpPr>
        <p:spPr>
          <a:xfrm>
            <a:off x="4519734" y="1903104"/>
            <a:ext cx="3464418" cy="222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 vực có dịch được hiển thị màu đỏ trên bản đồ.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Mật độ điểm màu đ</a:t>
            </a:r>
            <a:r>
              <a:rPr lang="en-US" b="1"/>
              <a:t>ỏ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thể hiện mức độ lây nhiễm tại khu vực đó.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 dân chủ động tránh đi lại qua các khu vực không an toàn.</a:t>
            </a:r>
            <a:endParaRPr/>
          </a:p>
        </p:txBody>
      </p:sp>
      <p:pic>
        <p:nvPicPr>
          <p:cNvPr id="281" name="Google Shape;2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953" y="1099738"/>
            <a:ext cx="1860376" cy="382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613449" y="271400"/>
            <a:ext cx="5638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CHỨC NĂNG CẬP NHẬT THÔNG TIN TÀI KHOẢN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224025" y="614650"/>
            <a:ext cx="417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CẬP NHẬT THÔNG TI</a:t>
            </a: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 TÀI KHOẢN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0" name="Google Shape;290;p14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1" name="Google Shape;291;p14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p14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14"/>
          <p:cNvSpPr txBox="1"/>
          <p:nvPr/>
        </p:nvSpPr>
        <p:spPr>
          <a:xfrm>
            <a:off x="4047712" y="1790038"/>
            <a:ext cx="43593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chọn Thông tin cá nhân trên Menu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Cập nhật thông tin cá nhân. Chú ý điền đủ thông tin các trường bắt buộc có dấu * màu đỏ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Chọn Cam kết.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CẬP NHẬT để cập nhật tài khoản</a:t>
            </a:r>
            <a:endParaRPr/>
          </a:p>
        </p:txBody>
      </p:sp>
      <p:pic>
        <p:nvPicPr>
          <p:cNvPr id="294" name="Google Shape;2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837" y="1087575"/>
            <a:ext cx="1762375" cy="36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50"/>
            <a:ext cx="9143999" cy="513680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 txBox="1"/>
          <p:nvPr/>
        </p:nvSpPr>
        <p:spPr>
          <a:xfrm>
            <a:off x="1399150" y="2162100"/>
            <a:ext cx="65109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Trân trọng Cảm ơn!</a:t>
            </a:r>
            <a:endParaRPr sz="48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 txBox="1"/>
          <p:nvPr/>
        </p:nvSpPr>
        <p:spPr>
          <a:xfrm>
            <a:off x="1236450" y="2162100"/>
            <a:ext cx="69798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Trân trọng Cảm ơn!</a:t>
            </a:r>
            <a:endParaRPr sz="4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249" y="866400"/>
            <a:ext cx="733500" cy="7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/>
        </p:nvSpPr>
        <p:spPr>
          <a:xfrm>
            <a:off x="1872450" y="174900"/>
            <a:ext cx="53991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BAN CHỈ ĐẠO QUỐC GIA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PHÒNG CHỐNG DỊCH BỆNH COVID 19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249" y="755100"/>
            <a:ext cx="733500" cy="7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872450" y="63600"/>
            <a:ext cx="53991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BAN CHỈ ĐẠO QUỐC GIA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PHÒNG CHỐNG DỊCH BỆNH COVID 19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224025" y="614650"/>
            <a:ext cx="417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Chức năng chính của ứng dụng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3"/>
          <p:cNvSpPr/>
          <p:nvPr/>
        </p:nvSpPr>
        <p:spPr>
          <a:xfrm>
            <a:off x="952175" y="364175"/>
            <a:ext cx="7026600" cy="489300"/>
          </a:xfrm>
          <a:prstGeom prst="rect">
            <a:avLst/>
          </a:prstGeom>
          <a:gradFill>
            <a:gsLst>
              <a:gs pos="0">
                <a:srgbClr val="7291A1"/>
              </a:gs>
              <a:gs pos="100000">
                <a:srgbClr val="BAD6E4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</a:rPr>
              <a:t>NCOVI</a:t>
            </a: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CHUNG TAY ĐẨY LÙI DỊCH BỆNH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075" y="0"/>
            <a:ext cx="93121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1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5399083" y="46393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4</a:t>
            </a:fld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339349" y="2069663"/>
            <a:ext cx="7166697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HƯỚNG DẪN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TẢI ỨNG DỤNG &amp; ĐĂNG NHẬP</a:t>
            </a:r>
            <a:endParaRPr sz="36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249" y="834600"/>
            <a:ext cx="733500" cy="7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1872450" y="174900"/>
            <a:ext cx="53991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BAN CHỈ ĐẠO QUỐC GIA</a:t>
            </a:r>
            <a:endParaRPr sz="1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PHÒNG CHỐNG DỊCH BỆNH COVID 19</a:t>
            </a:r>
            <a:endParaRPr sz="1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01	</a:t>
            </a: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613449" y="239550"/>
            <a:ext cx="447954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HƯỚNG DẪN TẢI &amp; ĐĂNG NHẬP ỨNG DỤNG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HƯỚNG DẪN TẢI ỨNG DỤNG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5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3751" y="3741723"/>
            <a:ext cx="2298413" cy="78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1838" y="3741723"/>
            <a:ext cx="2298413" cy="78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0776" y="1585580"/>
            <a:ext cx="1972340" cy="1972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772725" y="947314"/>
            <a:ext cx="3272919" cy="63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https://play.google.com/store/apps/details?id=com.vnptit.innovation.ncovi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4873" y="1524888"/>
            <a:ext cx="1972341" cy="197234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5092993" y="989400"/>
            <a:ext cx="3272919" cy="63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https://apps.apple.com/vn/app/ncovi/id1501934178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01	</a:t>
            </a: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613449" y="239550"/>
            <a:ext cx="472409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HƯỚNG DẪN TẢI &amp; ĐĂNG NHẬP ỨNG DỤNG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HƯỚNG DẪN ĐĂNG NHẬP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6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287" y="998703"/>
            <a:ext cx="1659255" cy="343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2825" y="998703"/>
            <a:ext cx="1659255" cy="343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1416019" y="4342711"/>
            <a:ext cx="2611789" cy="67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 thông tin cá nhân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XÁC THỰC OTP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4811350" y="4342710"/>
            <a:ext cx="2916631" cy="67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 mã xác thực được gửi về điện thoại &amp; XÁC NHẬN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1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>
            <a:spLocks noGrp="1"/>
          </p:cNvSpPr>
          <p:nvPr>
            <p:ph type="sldNum" idx="12"/>
          </p:nvPr>
        </p:nvSpPr>
        <p:spPr>
          <a:xfrm>
            <a:off x="5399083" y="46393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7</a:t>
            </a:fld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510363" y="2069663"/>
            <a:ext cx="8633635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HƯỚNG DẪN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CHỨC NĂNG KHAI BÁO Y TẾ</a:t>
            </a:r>
            <a:endParaRPr sz="36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249" y="834600"/>
            <a:ext cx="733500" cy="7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1872450" y="174900"/>
            <a:ext cx="53991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BAN CHỈ ĐẠO QUỐC GIA</a:t>
            </a:r>
            <a:endParaRPr sz="1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PHÒNG CHỐNG DỊCH BỆNH COVID 19</a:t>
            </a:r>
            <a:endParaRPr sz="1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02	</a:t>
            </a: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613450" y="271400"/>
            <a:ext cx="368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CHỨC NĂNG KHAI BÁO Y TẾ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224025" y="614650"/>
            <a:ext cx="417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CẬP NHẬT THÔNG TIN YẾU TỐ NGUY CƠ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" name="Google Shape;170;p8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8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8"/>
          <p:cNvSpPr txBox="1"/>
          <p:nvPr/>
        </p:nvSpPr>
        <p:spPr>
          <a:xfrm>
            <a:off x="1409556" y="1729607"/>
            <a:ext cx="374610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Sau khi tạo tài khoản và đăng nhập, màn hình sẽ hiện thị trang “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Thông tin yếu tố nguy cơ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Vui lòng chọn “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hay “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với từng trường câu hỏi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KHAI BÁO để cập nhật thông tin yêu tố nguy cơ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8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1461" y="1156911"/>
            <a:ext cx="1712595" cy="35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>
            <a:off x="224025" y="434875"/>
            <a:ext cx="5487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rPr>
              <a:t>02	</a:t>
            </a:r>
            <a:endParaRPr sz="2400" b="1" i="0" u="none" strike="noStrike" cap="none">
              <a:solidFill>
                <a:srgbClr val="2E3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613450" y="271400"/>
            <a:ext cx="368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CHỨC NĂNG KHAI BÁO Y TẾ</a:t>
            </a:r>
            <a:endParaRPr sz="1600" b="1" i="0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-43875" y="614475"/>
            <a:ext cx="9267000" cy="342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327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224025" y="614650"/>
            <a:ext cx="4731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KHAI BÁO Y TẾ </a:t>
            </a: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TỰ NGUYỆN CHO BẢN THÂN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" name="Google Shape;183;p9"/>
          <p:cNvCxnSpPr/>
          <p:nvPr/>
        </p:nvCxnSpPr>
        <p:spPr>
          <a:xfrm>
            <a:off x="8809875" y="323675"/>
            <a:ext cx="0" cy="2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9"/>
          <p:cNvCxnSpPr/>
          <p:nvPr/>
        </p:nvCxnSpPr>
        <p:spPr>
          <a:xfrm rot="10800000" flipH="1">
            <a:off x="302775" y="2242609"/>
            <a:ext cx="40056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9"/>
          <p:cNvSpPr txBox="1"/>
          <p:nvPr/>
        </p:nvSpPr>
        <p:spPr>
          <a:xfrm>
            <a:off x="685600" y="4464754"/>
            <a:ext cx="2264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 Trang chủ, click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KHAI BÁO Y TẾ T</a:t>
            </a:r>
            <a:r>
              <a:rPr lang="en-US" sz="1200"/>
              <a:t>Ự NGUYỆN</a:t>
            </a:r>
            <a:endParaRPr/>
          </a:p>
        </p:txBody>
      </p:sp>
      <p:cxnSp>
        <p:nvCxnSpPr>
          <p:cNvPr id="186" name="Google Shape;186;p9"/>
          <p:cNvCxnSpPr/>
          <p:nvPr/>
        </p:nvCxnSpPr>
        <p:spPr>
          <a:xfrm>
            <a:off x="4649850" y="2242600"/>
            <a:ext cx="414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669" y="978641"/>
            <a:ext cx="1715080" cy="352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5728" y="978641"/>
            <a:ext cx="1715080" cy="352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 txBox="1"/>
          <p:nvPr/>
        </p:nvSpPr>
        <p:spPr>
          <a:xfrm>
            <a:off x="3424349" y="4464741"/>
            <a:ext cx="2264735" cy="43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 thông tin cá nhân &amp;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TIÊP THEO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6310900" y="4464741"/>
            <a:ext cx="2264735" cy="43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hiện khai báo thông tin sức khỏe &amp; GỬI THÔNG TIN</a:t>
            </a:r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450" y="978650"/>
            <a:ext cx="1715075" cy="352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On-screen Show (16:9)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Roboto</vt:lpstr>
      <vt:lpstr>Noto Sans Symbols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VANTHUSYT</dc:creator>
  <cp:lastModifiedBy>VANTHUSYT</cp:lastModifiedBy>
  <cp:revision>1</cp:revision>
  <dcterms:modified xsi:type="dcterms:W3CDTF">2020-03-23T04:31:37Z</dcterms:modified>
</cp:coreProperties>
</file>