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82" r:id="rId5"/>
    <p:sldId id="299" r:id="rId6"/>
    <p:sldId id="292" r:id="rId7"/>
    <p:sldId id="283" r:id="rId8"/>
    <p:sldId id="298" r:id="rId9"/>
    <p:sldId id="303" r:id="rId10"/>
    <p:sldId id="325" r:id="rId11"/>
    <p:sldId id="305" r:id="rId12"/>
    <p:sldId id="326" r:id="rId13"/>
    <p:sldId id="308" r:id="rId14"/>
    <p:sldId id="309" r:id="rId15"/>
    <p:sldId id="310" r:id="rId16"/>
    <p:sldId id="311" r:id="rId17"/>
    <p:sldId id="312" r:id="rId18"/>
    <p:sldId id="314" r:id="rId19"/>
    <p:sldId id="327" r:id="rId20"/>
    <p:sldId id="313" r:id="rId21"/>
  </p:sldIdLst>
  <p:sldSz cx="12192000" cy="6858000"/>
  <p:notesSz cx="6858000" cy="9144000"/>
  <p:defaultTextStyle>
    <a:defPPr rtl="0"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EC20E35-A176-4012-BC5E-935CFFF8708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97" autoAdjust="0"/>
    <p:restoredTop sz="94574" autoAdjust="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642" y="7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đầu trang 1">
            <a:extLst>
              <a:ext uri="{FF2B5EF4-FFF2-40B4-BE49-F238E27FC236}">
                <a16:creationId xmlns=""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vi-VN" noProof="1">
              <a:latin typeface="Calibri" panose="020F0502020204030204" pitchFamily="34" charset="0"/>
            </a:endParaRP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54CB3D7-B3F5-4F81-B6FA-DD07124B528F}" type="datetime1">
              <a:rPr lang="vi-VN" noProof="1" smtClean="0">
                <a:latin typeface="Calibri" panose="020F0502020204030204" pitchFamily="34" charset="0"/>
              </a:rPr>
              <a:pPr rtl="0"/>
              <a:t>05/03/2021</a:t>
            </a:fld>
            <a:endParaRPr lang="vi-VN" noProof="1">
              <a:latin typeface="Calibri" panose="020F0502020204030204" pitchFamily="34" charset="0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vi-VN" noProof="1">
              <a:latin typeface="Calibri" panose="020F0502020204030204" pitchFamily="34" charset="0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vi-VN" noProof="1" smtClean="0">
                <a:latin typeface="Calibri" panose="020F0502020204030204" pitchFamily="34" charset="0"/>
              </a:rPr>
              <a:pPr rtl="0"/>
              <a:t>‹#›</a:t>
            </a:fld>
            <a:endParaRPr lang="vi-VN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vi-VN" noProof="1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DA94791-51D5-4394-9E3C-191377141E12}" type="datetime1">
              <a:rPr lang="vi-VN" noProof="1" smtClean="0"/>
              <a:pPr/>
              <a:t>05/03/2021</a:t>
            </a:fld>
            <a:endParaRPr lang="vi-VN" noProof="1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vi-VN" noProof="1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vi-VN" noProof="1"/>
              <a:t>Bấm để chỉnh sửa kiểu văn bản Bản cái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vi-VN" noProof="1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530193B-564F-4854-8A52-728F3FB19C85}" type="slidenum">
              <a:rPr lang="vi-VN" noProof="1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=""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g chiếu tiêu đề có 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bầu dục 14">
            <a:extLst>
              <a:ext uri="{FF2B5EF4-FFF2-40B4-BE49-F238E27FC236}">
                <a16:creationId xmlns="" xmlns:a16="http://schemas.microsoft.com/office/drawing/2014/main" id="{901FAF19-EC05-4368-9C23-D1307429BBA4}"/>
              </a:ext>
            </a:extLst>
          </p:cNvPr>
          <p:cNvSpPr/>
          <p:nvPr userDrawn="1"/>
        </p:nvSpPr>
        <p:spPr>
          <a:xfrm>
            <a:off x="8266176" y="4754879"/>
            <a:ext cx="2450592" cy="1664327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vi-VN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="" xmlns:a16="http://schemas.microsoft.com/office/drawing/2014/main" id="{E6296D70-8C54-475E-8440-66769A72C583}"/>
              </a:ext>
            </a:extLst>
          </p:cNvPr>
          <p:cNvSpPr/>
          <p:nvPr userDrawn="1"/>
        </p:nvSpPr>
        <p:spPr>
          <a:xfrm>
            <a:off x="11832336" y="1097280"/>
            <a:ext cx="144000" cy="5321927"/>
          </a:xfrm>
          <a:prstGeom prst="rect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vi-VN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=""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ình chữ nhật 7">
            <a:extLst>
              <a:ext uri="{FF2B5EF4-FFF2-40B4-BE49-F238E27FC236}">
                <a16:creationId xmlns=""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11" name="Hình chữ nhật 10">
            <a:extLst>
              <a:ext uri="{FF2B5EF4-FFF2-40B4-BE49-F238E27FC236}">
                <a16:creationId xmlns=""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12" name="Hình chữ nhật 11">
            <a:extLst>
              <a:ext uri="{FF2B5EF4-FFF2-40B4-BE49-F238E27FC236}">
                <a16:creationId xmlns=""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13" name="Hình tự do: Hình 12">
            <a:extLst>
              <a:ext uri="{FF2B5EF4-FFF2-40B4-BE49-F238E27FC236}">
                <a16:creationId xmlns=""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vi-VN" noProof="1"/>
          </a:p>
        </p:txBody>
      </p:sp>
      <p:sp>
        <p:nvSpPr>
          <p:cNvPr id="9" name="Chỗ dành sẵn cho Hình ảnh 1">
            <a:extLst>
              <a:ext uri="{FF2B5EF4-FFF2-40B4-BE49-F238E27FC236}">
                <a16:creationId xmlns=""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tx1"/>
          </a:solidFill>
        </p:spPr>
        <p:txBody>
          <a:bodyPr lIns="0" rIns="1764000" rtlCol="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vi-VN" noProof="1"/>
              <a:t>Chèn hoặc kéo &amp; thả ảnh của bạn</a:t>
            </a:r>
          </a:p>
        </p:txBody>
      </p:sp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4416588" cy="5321927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vi-VN" noProof="1"/>
              <a:t>Bấm để chỉnh sửa tiêu đề bản trình bày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9999" y="5681926"/>
            <a:ext cx="4416587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1"/>
              <a:t>Bấm để chỉnh sửa kiểu phụ đề của Bản cái</a:t>
            </a:r>
          </a:p>
        </p:txBody>
      </p:sp>
    </p:spTree>
    <p:extLst>
      <p:ext uri="{BB962C8B-B14F-4D97-AF65-F5344CB8AC3E}">
        <p14:creationId xmlns=""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vi-VN" noProof="1"/>
              <a:t>Thêm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7456F629-658F-4B7E-A1D1-2522EA76B0D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vi-VN" noProof="1" dirty="0" smtClean="0"/>
              <a:pPr rtl="0"/>
              <a:t>‹#›</a:t>
            </a:fld>
            <a:endParaRPr lang="vi-VN" noProof="1"/>
          </a:p>
        </p:txBody>
      </p:sp>
      <p:sp>
        <p:nvSpPr>
          <p:cNvPr id="6" name="Tiêu đề 5">
            <a:extLst>
              <a:ext uri="{FF2B5EF4-FFF2-40B4-BE49-F238E27FC236}">
                <a16:creationId xmlns="" xmlns:a16="http://schemas.microsoft.com/office/drawing/2014/main" id="{35380A33-49FB-43FC-B60E-34A2E55563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8" name="Chỗ dành sẵn cho nội dung 2">
            <a:extLst>
              <a:ext uri="{FF2B5EF4-FFF2-40B4-BE49-F238E27FC236}">
                <a16:creationId xmlns="" xmlns:a16="http://schemas.microsoft.com/office/drawing/2014/main" id="{D0F16635-76F3-45F7-9385-A99504D2B901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431999" y="1008000"/>
            <a:ext cx="11339999" cy="4881523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vi-VN" noProof="1"/>
              <a:t>Bấm để chỉnh sửa kiểu văn bản Bản cái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="" xmlns:p14="http://schemas.microsoft.com/office/powerpoint/2010/main" val="173450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Thêm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vi-VN" noProof="1" dirty="0" smtClean="0"/>
              <a:pPr rtl="0"/>
              <a:t>‹#›</a:t>
            </a:fld>
            <a:endParaRPr lang="vi-VN" noProof="1"/>
          </a:p>
        </p:txBody>
      </p:sp>
      <p:sp>
        <p:nvSpPr>
          <p:cNvPr id="8" name="Tiêu đề 7">
            <a:extLst>
              <a:ext uri="{FF2B5EF4-FFF2-40B4-BE49-F238E27FC236}">
                <a16:creationId xmlns="" xmlns:a16="http://schemas.microsoft.com/office/drawing/2014/main" id="{216924A5-8BD5-4AC6-84B9-2F1A4AFCF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9" name="Chỗ dành sẵn cho nội dung 3">
            <a:extLst>
              <a:ext uri="{FF2B5EF4-FFF2-40B4-BE49-F238E27FC236}">
                <a16:creationId xmlns="" xmlns:a16="http://schemas.microsoft.com/office/drawing/2014/main" id="{70C8E421-28C0-4976-A17C-22789B6F3B1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199" y="1008000"/>
            <a:ext cx="5505225" cy="5168963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vi-VN" noProof="1"/>
              <a:t>Bấm để chỉnh sửa kiểu văn bản Bản cái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0" name="Chỗ dành sẵn cho nội dung 2">
            <a:extLst>
              <a:ext uri="{FF2B5EF4-FFF2-40B4-BE49-F238E27FC236}">
                <a16:creationId xmlns="" xmlns:a16="http://schemas.microsoft.com/office/drawing/2014/main" id="{7AFEAA85-DD59-4B9B-B080-3368277EF65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008000"/>
            <a:ext cx="5587800" cy="5168963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vi-VN" noProof="1"/>
              <a:t>Bấm để chỉnh sửa kiểu văn bản Bản cái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="" xmlns:p14="http://schemas.microsoft.com/office/powerpoint/2010/main" val="891552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Thêm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vi-VN" noProof="1" dirty="0" smtClean="0"/>
              <a:pPr rtl="0"/>
              <a:t>‹#›</a:t>
            </a:fld>
            <a:endParaRPr lang="vi-VN" noProof="1"/>
          </a:p>
        </p:txBody>
      </p:sp>
      <p:sp>
        <p:nvSpPr>
          <p:cNvPr id="8" name="Tiêu đề 7">
            <a:extLst>
              <a:ext uri="{FF2B5EF4-FFF2-40B4-BE49-F238E27FC236}">
                <a16:creationId xmlns="" xmlns:a16="http://schemas.microsoft.com/office/drawing/2014/main" id="{216924A5-8BD5-4AC6-84B9-2F1A4AFCF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12" name="Chỗ dành sẵn cho Văn bản 4">
            <a:extLst>
              <a:ext uri="{FF2B5EF4-FFF2-40B4-BE49-F238E27FC236}">
                <a16:creationId xmlns="" xmlns:a16="http://schemas.microsoft.com/office/drawing/2014/main" id="{1EAE3C73-B1A9-4A3B-8DD2-5A349207900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008000"/>
            <a:ext cx="5599800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noProof="1"/>
              <a:t>Bấm để chỉnh sửa kiểu văn bản Bản cái</a:t>
            </a:r>
          </a:p>
        </p:txBody>
      </p:sp>
      <p:sp>
        <p:nvSpPr>
          <p:cNvPr id="13" name="Chỗ dành sẵn cho nội dung 5">
            <a:extLst>
              <a:ext uri="{FF2B5EF4-FFF2-40B4-BE49-F238E27FC236}">
                <a16:creationId xmlns="" xmlns:a16="http://schemas.microsoft.com/office/drawing/2014/main" id="{53A52FEF-F917-4982-9855-43A0DF5DA66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975912"/>
            <a:ext cx="5599800" cy="4213751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vi-VN" noProof="1"/>
              <a:t>Bấm để chỉnh sửa kiểu văn bản Bản cái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4" name="Chỗ dành sẵn cho Văn bản 2">
            <a:extLst>
              <a:ext uri="{FF2B5EF4-FFF2-40B4-BE49-F238E27FC236}">
                <a16:creationId xmlns="" xmlns:a16="http://schemas.microsoft.com/office/drawing/2014/main" id="{DC1CA8AB-B7BE-4C9F-9A0A-C849A35AA64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008000"/>
            <a:ext cx="5565575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noProof="1"/>
              <a:t>Bấm để chỉnh sửa kiểu văn bản Bản cái</a:t>
            </a:r>
          </a:p>
        </p:txBody>
      </p:sp>
      <p:sp>
        <p:nvSpPr>
          <p:cNvPr id="15" name="Chỗ dành sẵn cho nội dung 3">
            <a:extLst>
              <a:ext uri="{FF2B5EF4-FFF2-40B4-BE49-F238E27FC236}">
                <a16:creationId xmlns="" xmlns:a16="http://schemas.microsoft.com/office/drawing/2014/main" id="{7B0DF164-9487-4D3F-BA7D-E273D7F5A2F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975912"/>
            <a:ext cx="5565575" cy="4213751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vi-VN" noProof="1"/>
              <a:t>Bấm để chỉnh sửa kiểu văn bản Bản cái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="" xmlns:p14="http://schemas.microsoft.com/office/powerpoint/2010/main" val="3307921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ộ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êu đề phụ 2">
            <a:extLst>
              <a:ext uri="{FF2B5EF4-FFF2-40B4-BE49-F238E27FC236}">
                <a16:creationId xmlns=""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vi-VN" noProof="1"/>
              <a:t>Tiêu đề phụ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vi-VN" noProof="1"/>
              <a:t>Bấm để chỉnh sửa kiểu văn bản Bản cái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Thêm chân trang</a:t>
            </a: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vi-VN" noProof="1" dirty="0" smtClean="0"/>
              <a:pPr rtl="0"/>
              <a:t>‹#›</a:t>
            </a:fld>
            <a:endParaRPr lang="vi-VN" noProof="1"/>
          </a:p>
        </p:txBody>
      </p:sp>
      <p:sp>
        <p:nvSpPr>
          <p:cNvPr id="7" name="Tiêu đề 6">
            <a:extLst>
              <a:ext uri="{FF2B5EF4-FFF2-40B4-BE49-F238E27FC236}">
                <a16:creationId xmlns="" xmlns:a16="http://schemas.microsoft.com/office/drawing/2014/main" id="{684F2FFD-7164-411A-96A5-A5211A6CAD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10" name="Chỗ dành sẵn cho nội dung 2">
            <a:extLst>
              <a:ext uri="{FF2B5EF4-FFF2-40B4-BE49-F238E27FC236}">
                <a16:creationId xmlns="" xmlns:a16="http://schemas.microsoft.com/office/drawing/2014/main" id="{34E38C26-A932-4007-84B1-21C1D9744A76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430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vi-VN" noProof="1"/>
              <a:t>Bấm để chỉnh sửa kiểu văn bản Bản cái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2" name="Chỗ dành sẵn cho nội dung 2">
            <a:extLst>
              <a:ext uri="{FF2B5EF4-FFF2-40B4-BE49-F238E27FC236}">
                <a16:creationId xmlns="" xmlns:a16="http://schemas.microsoft.com/office/drawing/2014/main" id="{FA87EF18-D404-4A92-BE37-7AC9B7223D51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817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vi-VN" noProof="1"/>
              <a:t>Bấm để chỉnh sửa kiểu văn bản Bản cái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="" xmlns:p14="http://schemas.microsoft.com/office/powerpoint/2010/main" val="2654388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ộ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êu đề phụ 2">
            <a:extLst>
              <a:ext uri="{FF2B5EF4-FFF2-40B4-BE49-F238E27FC236}">
                <a16:creationId xmlns=""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vi-VN" noProof="1"/>
              <a:t>Tiêu đề phụ</a:t>
            </a:r>
          </a:p>
        </p:txBody>
      </p:sp>
      <p:sp>
        <p:nvSpPr>
          <p:cNvPr id="3" name="Chỗ dành sẵn cho nội dung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vi-VN" noProof="1"/>
              <a:t>Bấm để chỉnh sửa kiểu văn bản Bản cái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vi-VN" noProof="1"/>
              <a:t>Bấm để chỉnh sửa kiểu văn bản Bản cái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3" name="Chỗ dành sẵn cho Văn bản 5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vi-VN" noProof="1"/>
              <a:t>Bấm để chỉnh sửa kiểu văn bản Bản cái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5" name="Chỗ dành sẵn cho Văn bản 6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vi-VN" noProof="1"/>
              <a:t>Bấm để chỉnh sửa kiểu văn bản Bản cái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7" name="Chỗ dành sẵn cho Văn bản 7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vi-VN" noProof="1"/>
              <a:t>Bấm để chỉnh sửa kiểu văn bản Bản cái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ỗ dành sẵn cho Chân trang 3">
            <a:extLst>
              <a:ext uri="{FF2B5EF4-FFF2-40B4-BE49-F238E27FC236}">
                <a16:creationId xmlns=""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vi-VN" noProof="1"/>
              <a:t>Thêm chân trang</a:t>
            </a: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ED8B3FD9-234A-4B72-9A91-D7DD23D39CD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vi-VN" noProof="1" dirty="0" smtClean="0"/>
              <a:pPr rtl="0"/>
              <a:t>‹#›</a:t>
            </a:fld>
            <a:endParaRPr lang="vi-VN" noProof="1"/>
          </a:p>
        </p:txBody>
      </p:sp>
      <p:sp>
        <p:nvSpPr>
          <p:cNvPr id="7" name="Tiêu đề 6">
            <a:extLst>
              <a:ext uri="{FF2B5EF4-FFF2-40B4-BE49-F238E27FC236}">
                <a16:creationId xmlns="" xmlns:a16="http://schemas.microsoft.com/office/drawing/2014/main" id="{1FDBADDA-AF39-45A0-BBAB-A87608C0A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="" xmlns:p14="http://schemas.microsoft.com/office/powerpoint/2010/main" val="974837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g chiếu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>
            <a:extLst>
              <a:ext uri="{FF2B5EF4-FFF2-40B4-BE49-F238E27FC236}">
                <a16:creationId xmlns=""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ình chữ nhật 7">
            <a:extLst>
              <a:ext uri="{FF2B5EF4-FFF2-40B4-BE49-F238E27FC236}">
                <a16:creationId xmlns=""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11" name="Hình chữ nhật 10">
            <a:extLst>
              <a:ext uri="{FF2B5EF4-FFF2-40B4-BE49-F238E27FC236}">
                <a16:creationId xmlns=""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12" name="Hình chữ nhật 11">
            <a:extLst>
              <a:ext uri="{FF2B5EF4-FFF2-40B4-BE49-F238E27FC236}">
                <a16:creationId xmlns=""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13" name="Hình tự do: Hình 12">
            <a:extLst>
              <a:ext uri="{FF2B5EF4-FFF2-40B4-BE49-F238E27FC236}">
                <a16:creationId xmlns=""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vi-VN" noProof="1"/>
          </a:p>
        </p:txBody>
      </p:sp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4416588" cy="5321927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vi-VN" noProof="1"/>
              <a:t>Bấm để chỉnh sửa tiêu đề bản trình bày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9999" y="5681926"/>
            <a:ext cx="4416587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1"/>
              <a:t>Bấm để chỉnh sửa kiểu phụ đề của Bản cái</a:t>
            </a:r>
          </a:p>
        </p:txBody>
      </p:sp>
    </p:spTree>
    <p:extLst>
      <p:ext uri="{BB962C8B-B14F-4D97-AF65-F5344CB8AC3E}">
        <p14:creationId xmlns="" xmlns:p14="http://schemas.microsoft.com/office/powerpoint/2010/main" val="2624564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Mụ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0" y="2438399"/>
            <a:ext cx="5385600" cy="3044399"/>
          </a:xfr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lIns="72000" tIns="180000" rIns="180000" bIns="0" rtlCol="0" anchor="t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vi-VN" noProof="1"/>
              <a:t>Bấm để chỉnh sửa tiêu đề phần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8971" y="4479264"/>
            <a:ext cx="2851629" cy="749534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1" smtClean="0"/>
              <a:t>Click to edit Master subtitle style</a:t>
            </a:r>
            <a:endParaRPr lang="vi-VN" noProof="1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vi-VN" noProof="1"/>
              <a:t>Thêm chân trang</a:t>
            </a:r>
          </a:p>
        </p:txBody>
      </p:sp>
      <p:sp>
        <p:nvSpPr>
          <p:cNvPr id="10" name="Chỗ dành sẵn cho Số hiệu Bản chiếu 9">
            <a:extLst>
              <a:ext uri="{FF2B5EF4-FFF2-40B4-BE49-F238E27FC236}">
                <a16:creationId xmlns=""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vi-VN" noProof="1" dirty="0" smtClean="0"/>
              <a:pPr rtl="0"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="" xmlns:p14="http://schemas.microsoft.com/office/powerpoint/2010/main" val="3875849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vi-VN" noProof="1"/>
              <a:t>Thêm chân trang</a:t>
            </a:r>
          </a:p>
        </p:txBody>
      </p:sp>
      <p:sp>
        <p:nvSpPr>
          <p:cNvPr id="10" name="Chỗ dành sẵn cho Số hiệu Bản chiếu 9">
            <a:extLst>
              <a:ext uri="{FF2B5EF4-FFF2-40B4-BE49-F238E27FC236}">
                <a16:creationId xmlns=""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vi-VN" noProof="1" dirty="0" smtClean="0"/>
              <a:pPr rtl="0"/>
              <a:t>‹#›</a:t>
            </a:fld>
            <a:endParaRPr lang="vi-VN" noProof="1"/>
          </a:p>
        </p:txBody>
      </p:sp>
      <p:sp>
        <p:nvSpPr>
          <p:cNvPr id="8" name="Tiêu đề 1">
            <a:extLst>
              <a:ext uri="{FF2B5EF4-FFF2-40B4-BE49-F238E27FC236}">
                <a16:creationId xmlns=""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vi-VN" noProof="1"/>
              <a:t>Tiêu đề trang chiếu</a:t>
            </a:r>
          </a:p>
        </p:txBody>
      </p:sp>
      <p:sp>
        <p:nvSpPr>
          <p:cNvPr id="15" name="Chỗ dành sẵn cho Văn bản 3">
            <a:extLst>
              <a:ext uri="{FF2B5EF4-FFF2-40B4-BE49-F238E27FC236}">
                <a16:creationId xmlns="" xmlns:a16="http://schemas.microsoft.com/office/drawing/2014/main" id="{4EF269EA-6AE9-449D-BE5A-03758EA88DD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55601" y="4889910"/>
            <a:ext cx="4840085" cy="816077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91440" bIns="0" rtlCol="0">
            <a:noAutofit/>
          </a:bodyPr>
          <a:lstStyle>
            <a:lvl1pPr marL="0" indent="0" algn="r">
              <a:buNone/>
              <a:defRPr lang="en-US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266700" lvl="0" indent="-266700" algn="r" rtl="0"/>
            <a:r>
              <a:rPr lang="vi-VN" noProof="1"/>
              <a:t>Bấm để chỉnh sửa kiểu văn bản Bản cái</a:t>
            </a:r>
          </a:p>
        </p:txBody>
      </p:sp>
      <p:sp>
        <p:nvSpPr>
          <p:cNvPr id="16" name="Chỗ dành sẵn cho nội dung 2">
            <a:extLst>
              <a:ext uri="{FF2B5EF4-FFF2-40B4-BE49-F238E27FC236}">
                <a16:creationId xmlns="" xmlns:a16="http://schemas.microsoft.com/office/drawing/2014/main" id="{A473F491-E8FD-4CBC-84E6-5139D5161A9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5998" y="651641"/>
            <a:ext cx="5472001" cy="5054346"/>
          </a:xfrm>
        </p:spPr>
        <p:txBody>
          <a:bodyPr rtlCol="0" anchor="b" anchorCtr="0"/>
          <a:lstStyle>
            <a:lvl1pPr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vi-VN" noProof="1"/>
              <a:t>Bấm để chỉnh sửa kiểu văn bản Bản cái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="" xmlns:p14="http://schemas.microsoft.com/office/powerpoint/2010/main" val="2367883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vi-VN" noProof="1"/>
              <a:t>Thêm chân trang</a:t>
            </a:r>
          </a:p>
        </p:txBody>
      </p:sp>
      <p:sp>
        <p:nvSpPr>
          <p:cNvPr id="10" name="Chỗ dành sẵn cho Số hiệu Bản chiếu 9">
            <a:extLst>
              <a:ext uri="{FF2B5EF4-FFF2-40B4-BE49-F238E27FC236}">
                <a16:creationId xmlns=""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vi-VN" noProof="1" dirty="0" smtClean="0"/>
              <a:pPr rtl="0"/>
              <a:t>‹#›</a:t>
            </a:fld>
            <a:endParaRPr lang="vi-VN" noProof="1"/>
          </a:p>
        </p:txBody>
      </p:sp>
      <p:sp>
        <p:nvSpPr>
          <p:cNvPr id="8" name="Tiêu đề 1">
            <a:extLst>
              <a:ext uri="{FF2B5EF4-FFF2-40B4-BE49-F238E27FC236}">
                <a16:creationId xmlns=""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vi-VN" noProof="1"/>
              <a:t>Tiêu đề trang chiếu</a:t>
            </a:r>
          </a:p>
        </p:txBody>
      </p:sp>
      <p:sp>
        <p:nvSpPr>
          <p:cNvPr id="9" name="Chỗ dành sẵn cho Văn bản 3">
            <a:extLst>
              <a:ext uri="{FF2B5EF4-FFF2-40B4-BE49-F238E27FC236}">
                <a16:creationId xmlns="" xmlns:a16="http://schemas.microsoft.com/office/drawing/2014/main" id="{AC12A5E3-4178-4927-9321-CCDE04B7D2A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55601" y="4889911"/>
            <a:ext cx="4840085" cy="816076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91440" bIns="0" rtlCol="0">
            <a:noAutofit/>
          </a:bodyPr>
          <a:lstStyle>
            <a:lvl1pPr marL="0" indent="0" algn="r">
              <a:buNone/>
              <a:defRPr lang="en-US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266700" lvl="0" indent="-266700" algn="r" rtl="0"/>
            <a:r>
              <a:rPr lang="vi-VN" noProof="1"/>
              <a:t>Bấm để chỉnh sửa kiểu văn bản Bản cái</a:t>
            </a:r>
          </a:p>
        </p:txBody>
      </p:sp>
      <p:sp>
        <p:nvSpPr>
          <p:cNvPr id="12" name="Chỗ dành sẵn cho Hình ảnh 2">
            <a:extLst>
              <a:ext uri="{FF2B5EF4-FFF2-40B4-BE49-F238E27FC236}">
                <a16:creationId xmlns="" xmlns:a16="http://schemas.microsoft.com/office/drawing/2014/main" id="{73C2D913-09CE-4035-84E6-3144961151C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5997" y="651641"/>
            <a:ext cx="5472002" cy="5054346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vi-VN" noProof="1"/>
              <a:t>Bấm vào biểu tượng để thêm ảnh</a:t>
            </a:r>
          </a:p>
        </p:txBody>
      </p:sp>
    </p:spTree>
    <p:extLst>
      <p:ext uri="{BB962C8B-B14F-4D97-AF65-F5344CB8AC3E}">
        <p14:creationId xmlns="" xmlns:p14="http://schemas.microsoft.com/office/powerpoint/2010/main" val="2626314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vi-VN" noProof="1"/>
              <a:t>Thêm chân trang</a:t>
            </a:r>
          </a:p>
        </p:txBody>
      </p:sp>
      <p:sp>
        <p:nvSpPr>
          <p:cNvPr id="4" name="Chỗ dành sẵn cho số hiệu trang chiếu 3">
            <a:extLst>
              <a:ext uri="{FF2B5EF4-FFF2-40B4-BE49-F238E27FC236}">
                <a16:creationId xmlns="" xmlns:a16="http://schemas.microsoft.com/office/drawing/2014/main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vi-VN" noProof="1" dirty="0" smtClean="0"/>
              <a:pPr rtl="0"/>
              <a:t>‹#›</a:t>
            </a:fld>
            <a:endParaRPr lang="vi-VN" noProof="1"/>
          </a:p>
        </p:txBody>
      </p:sp>
      <p:sp>
        <p:nvSpPr>
          <p:cNvPr id="6" name="Tiêu đề 5">
            <a:extLst>
              <a:ext uri="{FF2B5EF4-FFF2-40B4-BE49-F238E27FC236}">
                <a16:creationId xmlns="" xmlns:a16="http://schemas.microsoft.com/office/drawing/2014/main" id="{61A6105F-5309-4A56-AAF2-8D4A0477F0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="" xmlns:p14="http://schemas.microsoft.com/office/powerpoint/2010/main" val="150585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g chiếu thanh ch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bầu dục 7">
            <a:extLst>
              <a:ext uri="{FF2B5EF4-FFF2-40B4-BE49-F238E27FC236}">
                <a16:creationId xmlns="" xmlns:a16="http://schemas.microsoft.com/office/drawing/2014/main" id="{F6E7EBFD-F776-4FA5-B67B-AEAB104C7125}"/>
              </a:ext>
            </a:extLst>
          </p:cNvPr>
          <p:cNvSpPr/>
          <p:nvPr userDrawn="1"/>
        </p:nvSpPr>
        <p:spPr>
          <a:xfrm>
            <a:off x="8418576" y="4907280"/>
            <a:ext cx="1554480" cy="1103376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vi-VN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9" name="Chỗ dành sẵn cho Hình ảnh 1">
            <a:extLst>
              <a:ext uri="{FF2B5EF4-FFF2-40B4-BE49-F238E27FC236}">
                <a16:creationId xmlns=""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060155"/>
          </a:xfrm>
          <a:solidFill>
            <a:schemeClr val="tx1"/>
          </a:solidFill>
        </p:spPr>
        <p:txBody>
          <a:bodyPr lIns="0" rIns="1764000" rtlCol="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vi-VN" noProof="1"/>
              <a:t>Chèn hoặc kéo &amp; thả ảnh của bạn</a:t>
            </a:r>
          </a:p>
        </p:txBody>
      </p:sp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9100" y="804500"/>
            <a:ext cx="4416588" cy="3818712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vi-VN" noProof="1"/>
              <a:t>Bấm để chỉnh sửa tiêu đề phần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9099" y="4623212"/>
            <a:ext cx="4416587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1"/>
              <a:t>Bấm để chỉnh sửa kiểu phụ đề của Bản cái</a:t>
            </a: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vi-VN" noProof="1"/>
              <a:t>Thêm chân trang</a:t>
            </a:r>
          </a:p>
        </p:txBody>
      </p:sp>
      <p:sp>
        <p:nvSpPr>
          <p:cNvPr id="10" name="Chỗ dành sẵn cho Số hiệu Bản chiếu 9">
            <a:extLst>
              <a:ext uri="{FF2B5EF4-FFF2-40B4-BE49-F238E27FC236}">
                <a16:creationId xmlns=""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vi-VN" noProof="1" dirty="0" smtClean="0"/>
              <a:pPr rtl="0"/>
              <a:t>‹#›</a:t>
            </a:fld>
            <a:endParaRPr lang="vi-VN" noProof="1"/>
          </a:p>
        </p:txBody>
      </p:sp>
      <p:sp>
        <p:nvSpPr>
          <p:cNvPr id="7" name="Hình bầu dục 6">
            <a:extLst>
              <a:ext uri="{FF2B5EF4-FFF2-40B4-BE49-F238E27FC236}">
                <a16:creationId xmlns="" xmlns:a16="http://schemas.microsoft.com/office/drawing/2014/main" id="{6901C03F-F087-4546-A9C3-5B5B81E3BD7B}"/>
              </a:ext>
            </a:extLst>
          </p:cNvPr>
          <p:cNvSpPr/>
          <p:nvPr userDrawn="1"/>
        </p:nvSpPr>
        <p:spPr>
          <a:xfrm>
            <a:off x="8266176" y="47548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vi-VN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2051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vi-VN" noProof="1"/>
              <a:t>Thêm chân trang</a:t>
            </a:r>
          </a:p>
        </p:txBody>
      </p:sp>
      <p:sp>
        <p:nvSpPr>
          <p:cNvPr id="4" name="Chỗ dành sẵn cho số hiệu trang chiếu 3">
            <a:extLst>
              <a:ext uri="{FF2B5EF4-FFF2-40B4-BE49-F238E27FC236}">
                <a16:creationId xmlns="" xmlns:a16="http://schemas.microsoft.com/office/drawing/2014/main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vi-VN" noProof="1" dirty="0" smtClean="0"/>
              <a:pPr rtl="0"/>
              <a:t>‹#›</a:t>
            </a:fld>
            <a:endParaRPr lang="vi-VN" noProof="1"/>
          </a:p>
        </p:txBody>
      </p:sp>
      <p:sp>
        <p:nvSpPr>
          <p:cNvPr id="6" name="Tiêu đề 5">
            <a:extLst>
              <a:ext uri="{FF2B5EF4-FFF2-40B4-BE49-F238E27FC236}">
                <a16:creationId xmlns="" xmlns:a16="http://schemas.microsoft.com/office/drawing/2014/main" id="{61A6105F-5309-4A56-AAF2-8D4A0477F0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DF9F7BF0-5084-45F6-AF52-A3013D43946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18816" y="2673350"/>
            <a:ext cx="6754368" cy="1511300"/>
          </a:xfrm>
        </p:spPr>
        <p:txBody>
          <a:bodyPr rtlCol="0" anchor="ctr"/>
          <a:lstStyle>
            <a:lvl1pPr marL="0" indent="0" algn="ctr">
              <a:buNone/>
              <a:defRPr sz="4000"/>
            </a:lvl1pPr>
            <a:lvl2pPr marL="266700" indent="0">
              <a:buNone/>
              <a:defRPr/>
            </a:lvl2pPr>
          </a:lstStyle>
          <a:p>
            <a:pPr lvl="0" rtl="0"/>
            <a:r>
              <a:rPr lang="vi-VN" noProof="1"/>
              <a:t>Bấm để chỉnh sửa kiểu văn bản Bản cái</a:t>
            </a:r>
          </a:p>
        </p:txBody>
      </p:sp>
    </p:spTree>
    <p:extLst>
      <p:ext uri="{BB962C8B-B14F-4D97-AF65-F5344CB8AC3E}">
        <p14:creationId xmlns="" xmlns:p14="http://schemas.microsoft.com/office/powerpoint/2010/main" val="1395443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Chân trang 1">
            <a:extLst>
              <a:ext uri="{FF2B5EF4-FFF2-40B4-BE49-F238E27FC236}">
                <a16:creationId xmlns=""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vi-VN" noProof="1"/>
              <a:t>Thêm chân trang</a:t>
            </a:r>
          </a:p>
        </p:txBody>
      </p:sp>
      <p:sp>
        <p:nvSpPr>
          <p:cNvPr id="3" name="Chỗ dành sẵn cho Số hiệu Bản chiếu 2">
            <a:extLst>
              <a:ext uri="{FF2B5EF4-FFF2-40B4-BE49-F238E27FC236}">
                <a16:creationId xmlns="" xmlns:a16="http://schemas.microsoft.com/office/drawing/2014/main" id="{BDA9BE28-009E-4D88-9951-81B453F75A4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vi-VN" noProof="1" dirty="0" smtClean="0"/>
              <a:pPr rtl="0"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="" xmlns:p14="http://schemas.microsoft.com/office/powerpoint/2010/main" val="113976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g chiếu thanh ch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ình bầu dục 11">
            <a:extLst>
              <a:ext uri="{FF2B5EF4-FFF2-40B4-BE49-F238E27FC236}">
                <a16:creationId xmlns="" xmlns:a16="http://schemas.microsoft.com/office/drawing/2014/main" id="{1AB7A8BA-0531-4A37-BB60-9E1CA4764B40}"/>
              </a:ext>
            </a:extLst>
          </p:cNvPr>
          <p:cNvSpPr/>
          <p:nvPr userDrawn="1"/>
        </p:nvSpPr>
        <p:spPr>
          <a:xfrm>
            <a:off x="1450848" y="653845"/>
            <a:ext cx="2657856" cy="2450592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vi-VN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9" name="Chỗ dành sẵn cho Hình ảnh 1">
            <a:extLst>
              <a:ext uri="{FF2B5EF4-FFF2-40B4-BE49-F238E27FC236}">
                <a16:creationId xmlns=""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060155"/>
          </a:xfrm>
          <a:solidFill>
            <a:schemeClr val="tx1"/>
          </a:solidFill>
        </p:spPr>
        <p:txBody>
          <a:bodyPr lIns="0" tIns="180000" rIns="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vi-VN" noProof="1"/>
              <a:t>Chèn hoặc kéo &amp; thả ảnh của bạn</a:t>
            </a:r>
          </a:p>
        </p:txBody>
      </p:sp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0" y="2438399"/>
            <a:ext cx="5385600" cy="3044399"/>
          </a:xfr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lIns="72000" tIns="180000" rIns="180000" bIns="0" rtlCol="0" anchor="t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vi-VN" noProof="1"/>
              <a:t>Bấm để chỉnh sửa tiêu đề phần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48971" y="4479264"/>
            <a:ext cx="2851629" cy="749534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1"/>
              <a:t>Bấm để chỉnh sửa kiểu phụ đề của Bản cái</a:t>
            </a: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vi-VN" noProof="1"/>
              <a:t>Thêm chân trang</a:t>
            </a:r>
          </a:p>
        </p:txBody>
      </p:sp>
      <p:sp>
        <p:nvSpPr>
          <p:cNvPr id="10" name="Chỗ dành sẵn cho Số hiệu Bản chiếu 9">
            <a:extLst>
              <a:ext uri="{FF2B5EF4-FFF2-40B4-BE49-F238E27FC236}">
                <a16:creationId xmlns=""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vi-VN" noProof="1" dirty="0" smtClean="0"/>
              <a:pPr rtl="0"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="" xmlns:p14="http://schemas.microsoft.com/office/powerpoint/2010/main" val="1026815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Ảnh nội du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ình bầu dục 10">
            <a:extLst>
              <a:ext uri="{FF2B5EF4-FFF2-40B4-BE49-F238E27FC236}">
                <a16:creationId xmlns="" xmlns:a16="http://schemas.microsoft.com/office/drawing/2014/main" id="{FE842FA8-E742-4FD8-BFA1-7B8A13828E76}"/>
              </a:ext>
            </a:extLst>
          </p:cNvPr>
          <p:cNvSpPr/>
          <p:nvPr userDrawn="1"/>
        </p:nvSpPr>
        <p:spPr>
          <a:xfrm>
            <a:off x="8418576" y="49072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vi-VN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8" name="Hình bầu dục 7">
            <a:extLst>
              <a:ext uri="{FF2B5EF4-FFF2-40B4-BE49-F238E27FC236}">
                <a16:creationId xmlns="" xmlns:a16="http://schemas.microsoft.com/office/drawing/2014/main" id="{23F5D8CC-DBBC-4E65-A552-C98514F1E2F9}"/>
              </a:ext>
            </a:extLst>
          </p:cNvPr>
          <p:cNvSpPr/>
          <p:nvPr userDrawn="1"/>
        </p:nvSpPr>
        <p:spPr>
          <a:xfrm>
            <a:off x="8266176" y="47548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vi-VN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9" name="Chỗ dành sẵn cho Hình ảnh 1">
            <a:extLst>
              <a:ext uri="{FF2B5EF4-FFF2-40B4-BE49-F238E27FC236}">
                <a16:creationId xmlns=""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69100" y="144000"/>
            <a:ext cx="5280100" cy="6048000"/>
          </a:xfrm>
          <a:solidFill>
            <a:schemeClr val="tx1"/>
          </a:solidFill>
        </p:spPr>
        <p:txBody>
          <a:bodyPr lIns="0" tIns="180000" rIns="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vi-VN" noProof="1"/>
              <a:t>Chèn hoặc kéo &amp; thả ảnh của bạn</a:t>
            </a:r>
          </a:p>
        </p:txBody>
      </p:sp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93000" y="2438399"/>
            <a:ext cx="3836200" cy="3044399"/>
          </a:xfr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lIns="432000" tIns="432000" rIns="72000" bIns="1188000" rtlCol="0" anchor="t"/>
          <a:lstStyle>
            <a:lvl1pPr algn="l">
              <a:lnSpc>
                <a:spcPts val="4700"/>
              </a:lnSpc>
              <a:defRPr sz="45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vi-VN" noProof="1"/>
              <a:t>Tiêu đề trang chiếu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47000" y="4465176"/>
            <a:ext cx="3372329" cy="774934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lIns="180000" tIns="144000" rIns="0" rtlCol="0"/>
          <a:lstStyle>
            <a:lvl1pPr marL="0" indent="0" algn="l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1"/>
              <a:t>Bấm để chỉnh sửa kiểu phụ đề của Bản cái</a:t>
            </a:r>
          </a:p>
        </p:txBody>
      </p:sp>
      <p:sp>
        <p:nvSpPr>
          <p:cNvPr id="12" name="Chỗ dành sẵn cho Nội dung 2">
            <a:extLst>
              <a:ext uri="{FF2B5EF4-FFF2-40B4-BE49-F238E27FC236}">
                <a16:creationId xmlns="" xmlns:a16="http://schemas.microsoft.com/office/drawing/2014/main" id="{23D3924F-A5EC-4141-A191-1A110C406AF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32000" y="2438399"/>
            <a:ext cx="5472000" cy="3044400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vi-VN" noProof="1"/>
              <a:t>Bấm để chỉnh sửa kiểu văn bản Bản cái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vi-VN" noProof="1"/>
              <a:t>Thêm chân trang</a:t>
            </a:r>
          </a:p>
        </p:txBody>
      </p:sp>
      <p:sp>
        <p:nvSpPr>
          <p:cNvPr id="10" name="Chỗ dành sẵn cho Số hiệu Bản chiếu 9">
            <a:extLst>
              <a:ext uri="{FF2B5EF4-FFF2-40B4-BE49-F238E27FC236}">
                <a16:creationId xmlns=""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vi-VN" noProof="1" dirty="0" smtClean="0"/>
              <a:pPr rtl="0"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="" xmlns:p14="http://schemas.microsoft.com/office/powerpoint/2010/main" val="45708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Ảnh nội du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ình bầu dục 12">
            <a:extLst>
              <a:ext uri="{FF2B5EF4-FFF2-40B4-BE49-F238E27FC236}">
                <a16:creationId xmlns="" xmlns:a16="http://schemas.microsoft.com/office/drawing/2014/main" id="{34827DBE-7690-48BE-8673-ABB67E101D80}"/>
              </a:ext>
            </a:extLst>
          </p:cNvPr>
          <p:cNvSpPr/>
          <p:nvPr userDrawn="1"/>
        </p:nvSpPr>
        <p:spPr>
          <a:xfrm>
            <a:off x="8266176" y="47548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vi-VN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9" name="Chỗ dành sẵn cho Hình ảnh 1">
            <a:extLst>
              <a:ext uri="{FF2B5EF4-FFF2-40B4-BE49-F238E27FC236}">
                <a16:creationId xmlns=""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5280100" cy="6060155"/>
          </a:xfrm>
          <a:solidFill>
            <a:schemeClr val="tx1"/>
          </a:solidFill>
        </p:spPr>
        <p:txBody>
          <a:bodyPr lIns="0" tIns="1440000" rIns="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vi-VN" noProof="1"/>
              <a:t>Chèn hoặc kéo &amp; thả ảnh của bạn</a:t>
            </a:r>
          </a:p>
        </p:txBody>
      </p:sp>
      <p:sp>
        <p:nvSpPr>
          <p:cNvPr id="12" name="Chỗ dành sẵn cho Nội dung 2">
            <a:extLst>
              <a:ext uri="{FF2B5EF4-FFF2-40B4-BE49-F238E27FC236}">
                <a16:creationId xmlns="" xmlns:a16="http://schemas.microsoft.com/office/drawing/2014/main" id="{23D3924F-A5EC-4141-A191-1A110C406AF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096000" y="3263899"/>
            <a:ext cx="5472000" cy="2442088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vi-VN" noProof="1"/>
              <a:t>Bấm để chỉnh sửa kiểu văn bản Bản cái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vi-VN" noProof="1"/>
              <a:t>Thêm chân trang</a:t>
            </a:r>
          </a:p>
        </p:txBody>
      </p:sp>
      <p:sp>
        <p:nvSpPr>
          <p:cNvPr id="10" name="Chỗ dành sẵn cho Số hiệu Bản chiếu 9">
            <a:extLst>
              <a:ext uri="{FF2B5EF4-FFF2-40B4-BE49-F238E27FC236}">
                <a16:creationId xmlns=""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vi-VN" noProof="1" dirty="0" smtClean="0"/>
              <a:pPr rtl="0"/>
              <a:t>‹#›</a:t>
            </a:fld>
            <a:endParaRPr lang="vi-VN" noProof="1"/>
          </a:p>
        </p:txBody>
      </p:sp>
      <p:sp>
        <p:nvSpPr>
          <p:cNvPr id="8" name="Tiêu đề 1">
            <a:extLst>
              <a:ext uri="{FF2B5EF4-FFF2-40B4-BE49-F238E27FC236}">
                <a16:creationId xmlns=""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vi-VN" noProof="1"/>
              <a:t>Tiêu đề trang chiếu</a:t>
            </a:r>
          </a:p>
        </p:txBody>
      </p:sp>
      <p:sp>
        <p:nvSpPr>
          <p:cNvPr id="11" name="Tiêu đề phụ 2">
            <a:extLst>
              <a:ext uri="{FF2B5EF4-FFF2-40B4-BE49-F238E27FC236}">
                <a16:creationId xmlns="" xmlns:a16="http://schemas.microsoft.com/office/drawing/2014/main" id="{499E1708-B7A6-4D6F-9968-5398B335FA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5601" y="4889912"/>
            <a:ext cx="4840085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1"/>
              <a:t>Bấm để chỉnh sửa kiểu phụ đề của Bản cái</a:t>
            </a:r>
          </a:p>
        </p:txBody>
      </p:sp>
    </p:spTree>
    <p:extLst>
      <p:ext uri="{BB962C8B-B14F-4D97-AF65-F5344CB8AC3E}">
        <p14:creationId xmlns="" xmlns:p14="http://schemas.microsoft.com/office/powerpoint/2010/main" val="277529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và Nội dung có Tiêu đề ph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bầu dục 7">
            <a:extLst>
              <a:ext uri="{FF2B5EF4-FFF2-40B4-BE49-F238E27FC236}">
                <a16:creationId xmlns="" xmlns:a16="http://schemas.microsoft.com/office/drawing/2014/main" id="{EDE35ADD-8A62-4F35-950B-EA0CC678DE64}"/>
              </a:ext>
            </a:extLst>
          </p:cNvPr>
          <p:cNvSpPr/>
          <p:nvPr userDrawn="1"/>
        </p:nvSpPr>
        <p:spPr>
          <a:xfrm>
            <a:off x="8266176" y="47548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vi-VN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5" name="Tiêu đề phụ 2">
            <a:extLst>
              <a:ext uri="{FF2B5EF4-FFF2-40B4-BE49-F238E27FC236}">
                <a16:creationId xmlns=""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vi-VN" noProof="1"/>
              <a:t>Tiêu đề phụ</a:t>
            </a: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vi-VN" noProof="1"/>
              <a:t>Thêm chân trang</a:t>
            </a:r>
          </a:p>
        </p:txBody>
      </p:sp>
      <p:sp>
        <p:nvSpPr>
          <p:cNvPr id="4" name="Chỗ dành sẵn cho số hiệu trang chiếu 3">
            <a:extLst>
              <a:ext uri="{FF2B5EF4-FFF2-40B4-BE49-F238E27FC236}">
                <a16:creationId xmlns="" xmlns:a16="http://schemas.microsoft.com/office/drawing/2014/main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vi-VN" noProof="1" dirty="0" smtClean="0"/>
              <a:pPr rtl="0"/>
              <a:t>‹#›</a:t>
            </a:fld>
            <a:endParaRPr lang="vi-VN" noProof="1"/>
          </a:p>
        </p:txBody>
      </p:sp>
      <p:sp>
        <p:nvSpPr>
          <p:cNvPr id="6" name="Tiêu đề 5">
            <a:extLst>
              <a:ext uri="{FF2B5EF4-FFF2-40B4-BE49-F238E27FC236}">
                <a16:creationId xmlns="" xmlns:a16="http://schemas.microsoft.com/office/drawing/2014/main" id="{61A6105F-5309-4A56-AAF2-8D4A0477F0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7" name="Chỗ dành sẵn cho Nội dung 2">
            <a:extLst>
              <a:ext uri="{FF2B5EF4-FFF2-40B4-BE49-F238E27FC236}">
                <a16:creationId xmlns="" xmlns:a16="http://schemas.microsoft.com/office/drawing/2014/main" id="{67DBAC9A-28A2-405B-8B7E-9BE425F51354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431999" y="1512000"/>
            <a:ext cx="11339999" cy="4377523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vi-VN" noProof="1"/>
              <a:t>Bấm để chỉnh sửa kiểu văn bản Bản cái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="" xmlns:p14="http://schemas.microsoft.com/office/powerpoint/2010/main" val="29367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sánh với các tiêu đề ph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êu đề phụ 2">
            <a:extLst>
              <a:ext uri="{FF2B5EF4-FFF2-40B4-BE49-F238E27FC236}">
                <a16:creationId xmlns=""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vi-VN" noProof="1"/>
              <a:t>Tiêu đề phụ</a:t>
            </a:r>
          </a:p>
        </p:txBody>
      </p:sp>
      <p:sp>
        <p:nvSpPr>
          <p:cNvPr id="3" name="Chỗ dành sẵn bên trái để so sánh 1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noProof="1"/>
              <a:t>Bấm để chỉnh sửa kiểu văn bản Bản cái</a:t>
            </a:r>
          </a:p>
        </p:txBody>
      </p:sp>
      <p:sp>
        <p:nvSpPr>
          <p:cNvPr id="4" name="Chỗ dành sẵn cho nội dung 2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vi-VN" noProof="1"/>
              <a:t>Bấm để chỉnh sửa kiểu văn bản Bản cái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2" name="Chỗ dành sẵn bên trái để so sánh 2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pPr lvl="0" rtl="0"/>
            <a:r>
              <a:rPr lang="vi-VN" noProof="1"/>
              <a:t>Bấm để chỉnh sửa kiểu văn bản Bản cái</a:t>
            </a:r>
          </a:p>
        </p:txBody>
      </p:sp>
      <p:sp>
        <p:nvSpPr>
          <p:cNvPr id="8" name="Chỗ dành sẵn cho Văn bản 4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vi-VN" noProof="1"/>
              <a:t>Bấm để chỉnh sửa kiểu văn bản Bản cái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Thêm chân trang</a:t>
            </a: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8E8FD215-79E5-48E4-95DB-2C5E5A1F8E8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vi-VN" noProof="1" dirty="0" smtClean="0"/>
              <a:pPr rtl="0"/>
              <a:t>‹#›</a:t>
            </a:fld>
            <a:endParaRPr lang="vi-VN" noProof="1"/>
          </a:p>
        </p:txBody>
      </p:sp>
      <p:sp>
        <p:nvSpPr>
          <p:cNvPr id="7" name="Tiêu đề 6">
            <a:extLst>
              <a:ext uri="{FF2B5EF4-FFF2-40B4-BE49-F238E27FC236}">
                <a16:creationId xmlns="" xmlns:a16="http://schemas.microsoft.com/office/drawing/2014/main" id="{DF905B34-4C18-4A8D-8167-57B7BF03D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="" xmlns:p14="http://schemas.microsoft.com/office/powerpoint/2010/main" val="250995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Ảnh lớ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Hình ảnh 6">
            <a:extLst>
              <a:ext uri="{FF2B5EF4-FFF2-40B4-BE49-F238E27FC236}">
                <a16:creationId xmlns="" xmlns:a16="http://schemas.microsoft.com/office/drawing/2014/main" id="{FDA3C530-12F9-48FC-BC5E-D34BDC504B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4000" y="143999"/>
            <a:ext cx="11905200" cy="6047999"/>
          </a:xfrm>
          <a:solidFill>
            <a:schemeClr val="tx1"/>
          </a:solidFill>
        </p:spPr>
        <p:txBody>
          <a:bodyPr lIns="0" r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vi-VN" noProof="1"/>
              <a:t>Chèn hoặc kéo &amp; thả ảnh của bạn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4900" y="4910452"/>
            <a:ext cx="4101900" cy="773546"/>
          </a:xfrm>
          <a:solidFill>
            <a:schemeClr val="bg1">
              <a:lumMod val="95000"/>
            </a:schemeClr>
          </a:solidFill>
        </p:spPr>
        <p:txBody>
          <a:bodyPr lIns="180000" tIns="72000" rIns="180000" rtlCol="0" anchor="t"/>
          <a:lstStyle>
            <a:lvl1pPr marL="0" indent="0">
              <a:buNone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vi-VN" noProof="1"/>
              <a:t>Nhập chú thích của bạn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Thêm chân trang</a:t>
            </a:r>
          </a:p>
        </p:txBody>
      </p:sp>
      <p:sp>
        <p:nvSpPr>
          <p:cNvPr id="2" name="Chỗ dành sẵn cho Số hiệu Bản chiếu 1">
            <a:extLst>
              <a:ext uri="{FF2B5EF4-FFF2-40B4-BE49-F238E27FC236}">
                <a16:creationId xmlns="" xmlns:a16="http://schemas.microsoft.com/office/drawing/2014/main" id="{3EC14527-4DF5-4A98-AE66-C80F3B8E6D2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vi-VN" noProof="1" dirty="0" smtClean="0"/>
              <a:pPr rtl="0"/>
              <a:t>‹#›</a:t>
            </a:fld>
            <a:endParaRPr lang="vi-VN" noProof="1"/>
          </a:p>
        </p:txBody>
      </p:sp>
      <p:sp>
        <p:nvSpPr>
          <p:cNvPr id="5" name="Tiêu đề 4">
            <a:extLst>
              <a:ext uri="{FF2B5EF4-FFF2-40B4-BE49-F238E27FC236}">
                <a16:creationId xmlns="" xmlns:a16="http://schemas.microsoft.com/office/drawing/2014/main" id="{AB05C513-FBE3-4BA7-9084-69899356E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="" xmlns:p14="http://schemas.microsoft.com/office/powerpoint/2010/main" val="198778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g chiếu Cảm ơn bạ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ỗ dành sẵn cho Hình ảnh 1">
            <a:extLst>
              <a:ext uri="{FF2B5EF4-FFF2-40B4-BE49-F238E27FC236}">
                <a16:creationId xmlns=""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tx1"/>
          </a:solidFill>
        </p:spPr>
        <p:txBody>
          <a:bodyPr lIns="1764000" rIns="0" rtlCol="0" anchor="ctr"/>
          <a:lstStyle>
            <a:lvl1pPr marL="0" indent="0" algn="l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vi-VN" noProof="1"/>
              <a:t>Chèn hoặc kéo &amp; thả ảnh của bạn</a:t>
            </a:r>
          </a:p>
        </p:txBody>
      </p:sp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15412" y="360000"/>
            <a:ext cx="4416588" cy="4716572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rtl="0"/>
            <a:r>
              <a:rPr lang="vi-VN" noProof="1"/>
              <a:t>Cảm ơn bạn</a:t>
            </a:r>
          </a:p>
        </p:txBody>
      </p:sp>
      <p:sp>
        <p:nvSpPr>
          <p:cNvPr id="3" name="Chỗ dành sẵn cho Văn bản 5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15413" y="5076572"/>
            <a:ext cx="4416587" cy="1421429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468000" rtlCol="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1"/>
              <a:t>.</a:t>
            </a:r>
          </a:p>
        </p:txBody>
      </p:sp>
      <p:sp>
        <p:nvSpPr>
          <p:cNvPr id="20" name="Chỗ dành sẵn cho Văn bản 6">
            <a:extLst>
              <a:ext uri="{FF2B5EF4-FFF2-40B4-BE49-F238E27FC236}">
                <a16:creationId xmlns="" xmlns:a16="http://schemas.microsoft.com/office/drawing/2014/main" id="{CEB7A85F-8707-4B62-B299-F53931B861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48708" y="5540135"/>
            <a:ext cx="3396887" cy="196707"/>
          </a:xfrm>
        </p:spPr>
        <p:txBody>
          <a:bodyPr rtlCol="0"/>
          <a:lstStyle>
            <a:lvl1pPr marL="0" indent="0" algn="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vi-VN" noProof="1"/>
              <a:t>Số điện thoại</a:t>
            </a:r>
          </a:p>
        </p:txBody>
      </p:sp>
      <p:sp>
        <p:nvSpPr>
          <p:cNvPr id="21" name="Chỗ dành sẵn cho Văn bản 7">
            <a:extLst>
              <a:ext uri="{FF2B5EF4-FFF2-40B4-BE49-F238E27FC236}">
                <a16:creationId xmlns="" xmlns:a16="http://schemas.microsoft.com/office/drawing/2014/main" id="{BA4C7E3C-7C17-46E9-928A-D3D505EEAA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48708" y="5809779"/>
            <a:ext cx="3396887" cy="196707"/>
          </a:xfrm>
        </p:spPr>
        <p:txBody>
          <a:bodyPr rtlCol="0"/>
          <a:lstStyle>
            <a:lvl1pPr marL="0" indent="0" algn="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vi-VN" noProof="1"/>
              <a:t>Email hoặc núm điều khiển phương tiện xã hội</a:t>
            </a:r>
          </a:p>
        </p:txBody>
      </p:sp>
      <p:sp>
        <p:nvSpPr>
          <p:cNvPr id="22" name="Chỗ dành sẵn cho Văn bản 8">
            <a:extLst>
              <a:ext uri="{FF2B5EF4-FFF2-40B4-BE49-F238E27FC236}">
                <a16:creationId xmlns="" xmlns:a16="http://schemas.microsoft.com/office/drawing/2014/main" id="{6ADD6EB2-7D8E-4991-87A6-02723731EB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48708" y="6079423"/>
            <a:ext cx="3396887" cy="196707"/>
          </a:xfrm>
        </p:spPr>
        <p:txBody>
          <a:bodyPr rtlCol="0"/>
          <a:lstStyle>
            <a:lvl1pPr marL="0" indent="0" algn="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vi-VN" noProof="1"/>
              <a:t>Website công ty</a:t>
            </a:r>
          </a:p>
        </p:txBody>
      </p:sp>
      <p:sp>
        <p:nvSpPr>
          <p:cNvPr id="7" name="Hình chữ nhật 6">
            <a:extLst>
              <a:ext uri="{FF2B5EF4-FFF2-40B4-BE49-F238E27FC236}">
                <a16:creationId xmlns=""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ình chữ nhật 7">
            <a:extLst>
              <a:ext uri="{FF2B5EF4-FFF2-40B4-BE49-F238E27FC236}">
                <a16:creationId xmlns=""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11" name="Hình chữ nhật 10">
            <a:extLst>
              <a:ext uri="{FF2B5EF4-FFF2-40B4-BE49-F238E27FC236}">
                <a16:creationId xmlns=""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12" name="Hình chữ nhật 11">
            <a:extLst>
              <a:ext uri="{FF2B5EF4-FFF2-40B4-BE49-F238E27FC236}">
                <a16:creationId xmlns=""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13" name="Hình tự do: Hình 12">
            <a:extLst>
              <a:ext uri="{FF2B5EF4-FFF2-40B4-BE49-F238E27FC236}">
                <a16:creationId xmlns=""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vi-VN" noProof="1"/>
          </a:p>
        </p:txBody>
      </p:sp>
      <p:sp>
        <p:nvSpPr>
          <p:cNvPr id="23" name="Chỗ dành sẵn cho Văn bản 6">
            <a:extLst>
              <a:ext uri="{FF2B5EF4-FFF2-40B4-BE49-F238E27FC236}">
                <a16:creationId xmlns="" xmlns:a16="http://schemas.microsoft.com/office/drawing/2014/main" id="{94054031-2BEC-4DA9-90C3-616D2D61A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43550" y="5233270"/>
            <a:ext cx="3396887" cy="196707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vi-VN" noProof="1"/>
              <a:t>Tên đầy đủ</a:t>
            </a:r>
          </a:p>
        </p:txBody>
      </p:sp>
    </p:spTree>
    <p:extLst>
      <p:ext uri="{BB962C8B-B14F-4D97-AF65-F5344CB8AC3E}">
        <p14:creationId xmlns="" xmlns:p14="http://schemas.microsoft.com/office/powerpoint/2010/main" val="160684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 7">
            <a:extLst>
              <a:ext uri="{FF2B5EF4-FFF2-40B4-BE49-F238E27FC236}">
                <a16:creationId xmlns="" xmlns:a16="http://schemas.microsoft.com/office/drawing/2014/main" id="{C6726F2C-157B-477E-AD76-8F54126834C2}"/>
              </a:ext>
            </a:extLst>
          </p:cNvPr>
          <p:cNvSpPr/>
          <p:nvPr/>
        </p:nvSpPr>
        <p:spPr>
          <a:xfrm>
            <a:off x="0" y="6191250"/>
            <a:ext cx="12192000" cy="66675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2" name="Chỗ dành sẵn cho Tiêu đề 1">
            <a:extLst>
              <a:ext uri="{FF2B5EF4-FFF2-40B4-BE49-F238E27FC236}">
                <a16:creationId xmlns=""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vi-VN" noProof="1"/>
              <a:t>Bấm để chỉnh sửa tiêu đề trang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40000" cy="43775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vi-VN" noProof="1"/>
              <a:t>Bấm để chỉnh sửa kiểu văn bản Bản cái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7" name="Hình chữ nhật 6">
            <a:extLst>
              <a:ext uri="{FF2B5EF4-FFF2-40B4-BE49-F238E27FC236}">
                <a16:creationId xmlns="" xmlns:a16="http://schemas.microsoft.com/office/drawing/2014/main" id="{474FB90F-5E6B-4508-96BB-939635D11AFF}"/>
              </a:ext>
            </a:extLst>
          </p:cNvPr>
          <p:cNvSpPr/>
          <p:nvPr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9" name="Hình chữ nhật 8">
            <a:extLst>
              <a:ext uri="{FF2B5EF4-FFF2-40B4-BE49-F238E27FC236}">
                <a16:creationId xmlns="" xmlns:a16="http://schemas.microsoft.com/office/drawing/2014/main" id="{774A1CB7-B157-440C-BA82-A62890EF3721}"/>
              </a:ext>
            </a:extLst>
          </p:cNvPr>
          <p:cNvSpPr/>
          <p:nvPr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10" name="Hình chữ nhật 9">
            <a:extLst>
              <a:ext uri="{FF2B5EF4-FFF2-40B4-BE49-F238E27FC236}">
                <a16:creationId xmlns="" xmlns:a16="http://schemas.microsoft.com/office/drawing/2014/main" id="{EE5B1BAC-5CBE-4B0E-B0AA-1C05EBEE964E}"/>
              </a:ext>
            </a:extLst>
          </p:cNvPr>
          <p:cNvSpPr/>
          <p:nvPr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18" name="Hình tự do: Hình 17">
            <a:extLst>
              <a:ext uri="{FF2B5EF4-FFF2-40B4-BE49-F238E27FC236}">
                <a16:creationId xmlns="" xmlns:a16="http://schemas.microsoft.com/office/drawing/2014/main" id="{168BD16A-5998-4CCA-B0F2-62F67B639A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vi-VN" noProof="1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7425" y="6322399"/>
            <a:ext cx="370575" cy="3651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19B51A1E-902D-48AF-9020-955120F399B6}" type="slidenum">
              <a:rPr lang="vi-VN" noProof="1" dirty="0" smtClean="0"/>
              <a:pPr rtl="0"/>
              <a:t>‹#›</a:t>
            </a:fld>
            <a:endParaRPr lang="vi-VN" noProof="1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" y="6322399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vi-VN" noProof="1"/>
              <a:t>Thêm chân trang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="" xmlns:a16="http://schemas.microsoft.com/office/drawing/2014/main" id="{B3839907-C37E-4F37-B9BB-92B4A49360E6}"/>
              </a:ext>
            </a:extLst>
          </p:cNvPr>
          <p:cNvSpPr txBox="1"/>
          <p:nvPr/>
        </p:nvSpPr>
        <p:spPr>
          <a:xfrm>
            <a:off x="10194026" y="6258973"/>
            <a:ext cx="1577974" cy="427535"/>
          </a:xfrm>
          <a:prstGeom prst="rect">
            <a:avLst/>
          </a:prstGeom>
          <a:noFill/>
        </p:spPr>
        <p:txBody>
          <a:bodyPr wrap="square" lIns="0" tIns="144000" rIns="0" bIns="0" rtlCol="0">
            <a:spAutoFit/>
          </a:bodyPr>
          <a:lstStyle/>
          <a:p>
            <a:pPr algn="ctr" rtl="0">
              <a:lnSpc>
                <a:spcPts val="1100"/>
              </a:lnSpc>
            </a:pPr>
            <a:r>
              <a:rPr lang="vi-VN" sz="2000" b="1" spc="0" noProof="1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Contoso</a:t>
            </a:r>
            <a:r>
              <a:rPr lang="vi-VN" sz="2000" b="1" spc="0" baseline="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b="1" spc="0" baseline="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100" b="0" i="1" spc="6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Suites</a:t>
            </a:r>
          </a:p>
        </p:txBody>
      </p:sp>
    </p:spTree>
    <p:extLst>
      <p:ext uri="{BB962C8B-B14F-4D97-AF65-F5344CB8AC3E}">
        <p14:creationId xmlns=""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5" r:id="rId4"/>
    <p:sldLayoutId id="2147483666" r:id="rId5"/>
    <p:sldLayoutId id="2147483673" r:id="rId6"/>
    <p:sldLayoutId id="2147483659" r:id="rId7"/>
    <p:sldLayoutId id="2147483660" r:id="rId8"/>
    <p:sldLayoutId id="2147483664" r:id="rId9"/>
    <p:sldLayoutId id="2147483650" r:id="rId10"/>
    <p:sldLayoutId id="2147483652" r:id="rId11"/>
    <p:sldLayoutId id="2147483671" r:id="rId12"/>
    <p:sldLayoutId id="2147483656" r:id="rId13"/>
    <p:sldLayoutId id="2147483657" r:id="rId14"/>
    <p:sldLayoutId id="2147483667" r:id="rId15"/>
    <p:sldLayoutId id="2147483668" r:id="rId16"/>
    <p:sldLayoutId id="2147483669" r:id="rId17"/>
    <p:sldLayoutId id="2147483672" r:id="rId18"/>
    <p:sldLayoutId id="2147483654" r:id="rId19"/>
    <p:sldLayoutId id="2147483674" r:id="rId20"/>
    <p:sldLayoutId id="2147483655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Fakenews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5198077" y="1161534"/>
            <a:ext cx="6647934" cy="4588477"/>
          </a:xfr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0000" y="359999"/>
            <a:ext cx="4416588" cy="4821601"/>
          </a:xfrm>
        </p:spPr>
        <p:txBody>
          <a:bodyPr/>
          <a:lstStyle/>
          <a:p>
            <a:r>
              <a:rPr lang="en-US" dirty="0" smtClean="0"/>
              <a:t>TRUYỀN THÔNG TIÊM CHỦNG VACCINE </a:t>
            </a:r>
            <a:br>
              <a:rPr lang="en-US" dirty="0" smtClean="0"/>
            </a:br>
            <a:r>
              <a:rPr lang="en-US" dirty="0" smtClean="0"/>
              <a:t>COVID-19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59999" y="5194852"/>
            <a:ext cx="4416587" cy="1303150"/>
          </a:xfrm>
        </p:spPr>
        <p:txBody>
          <a:bodyPr/>
          <a:lstStyle/>
          <a:p>
            <a:r>
              <a:rPr lang="en-US" b="1" dirty="0" smtClean="0"/>
              <a:t>VŨ MẠNH CƯỜNG</a:t>
            </a:r>
          </a:p>
          <a:p>
            <a:r>
              <a:rPr lang="en-US" b="1" dirty="0" smtClean="0"/>
              <a:t>PHÓ VỤ TRƯỞNG </a:t>
            </a:r>
          </a:p>
          <a:p>
            <a:r>
              <a:rPr lang="en-US" b="1" dirty="0" smtClean="0"/>
              <a:t>VỤ TRUYỀN THÔNG – TĐKT BỘ Y TẾ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vi-VN" noProof="1" smtClean="0"/>
              <a:pPr rtl="0"/>
              <a:t>10</a:t>
            </a:fld>
            <a:endParaRPr lang="vi-VN" noProof="1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TRUYỀN THÔNG CẤP TỈNH, </a:t>
            </a:r>
            <a:br>
              <a:rPr lang="en-US" sz="4400" dirty="0" smtClean="0"/>
            </a:br>
            <a:r>
              <a:rPr lang="en-US" sz="4400" dirty="0" smtClean="0"/>
              <a:t>THÀNH PHỐ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b="1" i="1" smtClean="0">
                <a:solidFill>
                  <a:schemeClr val="accent2"/>
                </a:solidFill>
              </a:rPr>
              <a:t>4. TỔ CHỨC TRUYỀN THÔNG TẠI CỘNG ĐỒNG </a:t>
            </a:r>
            <a:endParaRPr lang="en-US" b="1" i="1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TRUYỀN THÔNG TRỰC TIẾP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Cựu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COVID-19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" name="Picture 6" descr="truyenthongluud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116" y="156520"/>
            <a:ext cx="3230299" cy="284205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vi-VN" noProof="1" smtClean="0"/>
              <a:pPr rtl="0"/>
              <a:t>11</a:t>
            </a:fld>
            <a:endParaRPr lang="vi-VN" noProof="1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55601" y="2883244"/>
            <a:ext cx="4883664" cy="2006668"/>
          </a:xfrm>
        </p:spPr>
        <p:txBody>
          <a:bodyPr/>
          <a:lstStyle/>
          <a:p>
            <a:r>
              <a:rPr lang="en-US" sz="4400" dirty="0" smtClean="0"/>
              <a:t>TRUYỀN THÔNG CẤP TỈNH, </a:t>
            </a:r>
            <a:br>
              <a:rPr lang="en-US" sz="4400" dirty="0" smtClean="0"/>
            </a:br>
            <a:r>
              <a:rPr lang="en-US" sz="4400" dirty="0" smtClean="0"/>
              <a:t>THÀNH PHỐ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b="1" smtClean="0">
                <a:solidFill>
                  <a:schemeClr val="accent2"/>
                </a:solidFill>
              </a:rPr>
              <a:t>5. PHỐI HỢP VỚI CÁC CƠ QUAN BÁO CHÍ 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vaccine,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Thuthu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431" y="322696"/>
            <a:ext cx="4206135" cy="284063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vi-VN" noProof="1" smtClean="0"/>
              <a:pPr rtl="0"/>
              <a:t>12</a:t>
            </a:fld>
            <a:endParaRPr lang="vi-VN" noProof="1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55601" y="2825578"/>
            <a:ext cx="4883664" cy="2064333"/>
          </a:xfrm>
        </p:spPr>
        <p:txBody>
          <a:bodyPr/>
          <a:lstStyle/>
          <a:p>
            <a:r>
              <a:rPr lang="en-US" sz="4400" dirty="0" smtClean="0"/>
              <a:t>TRUYỀN THÔNG CẤP TỈNH, </a:t>
            </a:r>
            <a:br>
              <a:rPr lang="en-US" sz="4400" dirty="0" smtClean="0"/>
            </a:br>
            <a:r>
              <a:rPr lang="en-US" sz="4400" dirty="0" smtClean="0"/>
              <a:t>THÀNH PHỐ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b="1" i="1" smtClean="0">
                <a:solidFill>
                  <a:schemeClr val="accent2"/>
                </a:solidFill>
              </a:rPr>
              <a:t>6. TRUYỀN THÔNG TRÊN MẠNG XÃ HỘI </a:t>
            </a:r>
            <a:endParaRPr lang="en-US" b="1" i="1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98" y="651640"/>
            <a:ext cx="5472001" cy="5381297"/>
          </a:xfrm>
        </p:spPr>
        <p:txBody>
          <a:bodyPr/>
          <a:lstStyle/>
          <a:p>
            <a:pPr lvl="1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MXH,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CDC,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BYT,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tin SMS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>
              <a:buFont typeface="Wingdings" pitchFamily="2" charset="2"/>
              <a:buChar char="v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dirty="0"/>
          </a:p>
        </p:txBody>
      </p:sp>
      <p:pic>
        <p:nvPicPr>
          <p:cNvPr id="6" name="Picture 5" descr="HoangDu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870" y="143453"/>
            <a:ext cx="3435179" cy="24349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vi-VN" noProof="1" smtClean="0"/>
              <a:pPr rtl="0"/>
              <a:t>13</a:t>
            </a:fld>
            <a:endParaRPr lang="vi-VN" noProof="1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55601" y="2875006"/>
            <a:ext cx="4825999" cy="2014906"/>
          </a:xfrm>
        </p:spPr>
        <p:txBody>
          <a:bodyPr/>
          <a:lstStyle/>
          <a:p>
            <a:r>
              <a:rPr lang="en-US" sz="4400" dirty="0" smtClean="0"/>
              <a:t>TRUYỀN THÔNG CẤP TỈNH, </a:t>
            </a:r>
            <a:br>
              <a:rPr lang="en-US" sz="4400" dirty="0" smtClean="0"/>
            </a:br>
            <a:r>
              <a:rPr lang="en-US" sz="4400" dirty="0" smtClean="0"/>
              <a:t>THÀNH PHỐ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b="1" i="1" smtClean="0">
                <a:solidFill>
                  <a:schemeClr val="accent2"/>
                </a:solidFill>
              </a:rPr>
              <a:t>7. ĐƯỜNG DÂY NÓNG</a:t>
            </a:r>
            <a:endParaRPr lang="en-US" b="1" i="1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v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COVID-19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6" name="Picture 5" descr="thaibin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927" y="140044"/>
            <a:ext cx="4060077" cy="284205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vi-VN" noProof="1" smtClean="0"/>
              <a:pPr rtl="0"/>
              <a:t>14</a:t>
            </a:fld>
            <a:endParaRPr lang="vi-VN" noProof="1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55601" y="2883244"/>
            <a:ext cx="4900140" cy="2006668"/>
          </a:xfrm>
        </p:spPr>
        <p:txBody>
          <a:bodyPr/>
          <a:lstStyle/>
          <a:p>
            <a:r>
              <a:rPr lang="en-US" sz="4400" dirty="0" smtClean="0"/>
              <a:t>TRUYỀN THÔNG CẤP TỈNH, </a:t>
            </a:r>
            <a:br>
              <a:rPr lang="en-US" sz="4400" dirty="0" smtClean="0"/>
            </a:br>
            <a:r>
              <a:rPr lang="en-US" sz="4400" dirty="0" smtClean="0"/>
              <a:t>THÀNH PHỐ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b="1" i="1" smtClean="0">
                <a:solidFill>
                  <a:schemeClr val="accent2"/>
                </a:solidFill>
              </a:rPr>
              <a:t>8. THEO DÕI VÀ XỬ LÝ TIN ĐỒN, </a:t>
            </a:r>
          </a:p>
          <a:p>
            <a:r>
              <a:rPr b="1" i="1" smtClean="0">
                <a:solidFill>
                  <a:schemeClr val="accent2"/>
                </a:solidFill>
              </a:rPr>
              <a:t>QUẢN TRỊ KHỦNG H</a:t>
            </a:r>
            <a:r>
              <a:rPr b="1" i="1" dirty="0" smtClean="0">
                <a:solidFill>
                  <a:schemeClr val="accent2"/>
                </a:solidFill>
              </a:rPr>
              <a:t>O</a:t>
            </a:r>
            <a:r>
              <a:rPr b="1" i="1" smtClean="0">
                <a:solidFill>
                  <a:schemeClr val="accent2"/>
                </a:solidFill>
              </a:rPr>
              <a:t>ẢNG</a:t>
            </a:r>
            <a:endParaRPr lang="en-US" b="1" i="1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MXH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tin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tin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TTTT.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minh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vaccine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tiêm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v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v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Damvinhhu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758" y="163212"/>
            <a:ext cx="4610633" cy="25635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vi-VN" noProof="1" smtClean="0"/>
              <a:pPr rtl="0"/>
              <a:t>15</a:t>
            </a:fld>
            <a:endParaRPr lang="vi-VN" noProof="1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55601" y="2866768"/>
            <a:ext cx="4825999" cy="2023143"/>
          </a:xfrm>
        </p:spPr>
        <p:txBody>
          <a:bodyPr/>
          <a:lstStyle/>
          <a:p>
            <a:r>
              <a:rPr lang="en-US" sz="4400" dirty="0" smtClean="0"/>
              <a:t>TRUYỀN THÔNG CẤP TỈNH, </a:t>
            </a:r>
            <a:br>
              <a:rPr lang="en-US" sz="4400" dirty="0" smtClean="0"/>
            </a:br>
            <a:r>
              <a:rPr lang="en-US" sz="4400" dirty="0" smtClean="0"/>
              <a:t>THÀNH PHỐ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b="1" i="1" smtClean="0">
                <a:solidFill>
                  <a:schemeClr val="accent2"/>
                </a:solidFill>
              </a:rPr>
              <a:t>9. NÂNG CAO NĂNG LỰC TRUYỀN THÔNG </a:t>
            </a:r>
          </a:p>
          <a:p>
            <a:r>
              <a:rPr b="1" i="1" smtClean="0">
                <a:solidFill>
                  <a:schemeClr val="accent2"/>
                </a:solidFill>
              </a:rPr>
              <a:t>CHO CÁN BỘ Y TẾ CƠ SỞ </a:t>
            </a:r>
            <a:endParaRPr lang="en-US" b="1" i="1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huấn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do BYT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huấn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thuocanth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610" y="141957"/>
            <a:ext cx="4995381" cy="322618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vi-VN" noProof="1" smtClean="0"/>
              <a:pPr rtl="0"/>
              <a:t>16</a:t>
            </a:fld>
            <a:endParaRPr lang="vi-VN" noProof="1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TIÊM VACCINE + THỰC HIỆN 5K = </a:t>
            </a:r>
            <a:r>
              <a:rPr lang="en-US" dirty="0" smtClean="0"/>
              <a:t>PHÒNG BỆNH HIỆU </a:t>
            </a:r>
            <a:r>
              <a:rPr lang="en-US" dirty="0" smtClean="0"/>
              <a:t>QUẢ</a:t>
            </a:r>
            <a:endParaRPr lang="en-US" dirty="0"/>
          </a:p>
        </p:txBody>
      </p:sp>
      <p:pic>
        <p:nvPicPr>
          <p:cNvPr id="9" name="Content Placeholder 8" descr="5k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87300" y="1008063"/>
            <a:ext cx="3875250" cy="5168900"/>
          </a:xfrm>
        </p:spPr>
      </p:pic>
      <p:pic>
        <p:nvPicPr>
          <p:cNvPr id="10" name="Content Placeholder 9" descr="tiem-vacxin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87933" y="1728391"/>
            <a:ext cx="3675733" cy="372824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vi-VN" noProof="1" smtClean="0"/>
              <a:pPr rtl="0"/>
              <a:t>17</a:t>
            </a:fld>
            <a:endParaRPr lang="vi-VN" noProof="1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hia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vi-VN" noProof="1" smtClean="0"/>
              <a:pPr rtl="0"/>
              <a:t>2</a:t>
            </a:fld>
            <a:endParaRPr lang="vi-VN" noProof="1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TỶ LỆ NGƯỜI VIỆT NAM CHẤP NHẬN TIÊM VACCINE COVID-19</a:t>
            </a:r>
            <a:endParaRPr lang="en-US" dirty="0"/>
          </a:p>
        </p:txBody>
      </p:sp>
      <p:pic>
        <p:nvPicPr>
          <p:cNvPr id="7" name="Picture 6" descr="Po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954" y="1007165"/>
            <a:ext cx="5031100" cy="5116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b="1" smtClean="0"/>
              <a:t>MỤC ĐÍCH, YÊU CẦU</a:t>
            </a:r>
            <a:endParaRPr lang="en-US" b="1" dirty="0"/>
          </a:p>
        </p:txBody>
      </p:sp>
      <p:pic>
        <p:nvPicPr>
          <p:cNvPr id="7" name="Picture 6" descr="NQ2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65" y="238898"/>
            <a:ext cx="2498552" cy="5815914"/>
          </a:xfrm>
          <a:prstGeom prst="rect">
            <a:avLst/>
          </a:prstGeom>
        </p:spPr>
      </p:pic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5751444" y="651640"/>
            <a:ext cx="6082748" cy="5213131"/>
          </a:xfrm>
        </p:spPr>
        <p:txBody>
          <a:bodyPr/>
          <a:lstStyle/>
          <a:p>
            <a:pPr lvl="1">
              <a:buNone/>
            </a:pPr>
            <a:endParaRPr lang="en-US" sz="200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21/NQ-CP </a:t>
            </a:r>
            <a:r>
              <a:rPr 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26/2/20;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vaccine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vaccine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VN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hoach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vaccine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80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en-US" sz="280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en-US" sz="280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ctrTitle"/>
          </p:nvPr>
        </p:nvSpPr>
        <p:spPr>
          <a:xfrm>
            <a:off x="355601" y="2858530"/>
            <a:ext cx="4840085" cy="2031381"/>
          </a:xfrm>
        </p:spPr>
        <p:txBody>
          <a:bodyPr/>
          <a:lstStyle/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TRUYỀN THÔNG TIÊM CHỦNG VACCINE COVID-19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TRUYỀN THÔNG CẤP BỘ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5998" y="651640"/>
            <a:ext cx="5472001" cy="5328745"/>
          </a:xfrm>
        </p:spPr>
        <p:txBody>
          <a:bodyPr/>
          <a:lstStyle/>
          <a:p>
            <a:pPr marL="514350" indent="-514350">
              <a:buFont typeface="Gill Sans MT" pitchFamily="34" charset="0"/>
              <a:buAutoNum type="arabicPeriod"/>
            </a:pP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alt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Gill Sans MT" pitchFamily="34" charset="0"/>
              <a:buAutoNum type="arabicPeriod"/>
            </a:pP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vi-VN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514350" indent="-514350">
              <a:buFont typeface="Gill Sans MT" pitchFamily="34" charset="0"/>
              <a:buAutoNum type="arabicPeriod"/>
            </a:pP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endParaRPr lang="en-US" alt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Gill Sans MT" pitchFamily="34" charset="0"/>
              <a:buAutoNum type="arabicPeriod"/>
            </a:pP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alt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Gill Sans MT" pitchFamily="34" charset="0"/>
              <a:buAutoNum type="arabicPeriod"/>
            </a:pP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Gill Sans MT" pitchFamily="34" charset="0"/>
              <a:buAutoNum type="arabicPeriod"/>
            </a:pPr>
            <a:endParaRPr lang="vi-VN" alt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9" name="Picture 8" descr="dansieux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310" y="143367"/>
            <a:ext cx="2641873" cy="2641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55601" y="2899720"/>
            <a:ext cx="4875426" cy="1990192"/>
          </a:xfrm>
        </p:spPr>
        <p:txBody>
          <a:bodyPr/>
          <a:lstStyle/>
          <a:p>
            <a:r>
              <a:rPr lang="en-US" sz="4000" dirty="0" smtClean="0"/>
              <a:t>TRUYỀN THÔNG </a:t>
            </a:r>
            <a:br>
              <a:rPr lang="en-US" sz="4000" dirty="0" smtClean="0"/>
            </a:br>
            <a:r>
              <a:rPr lang="en-US" sz="4000" dirty="0" smtClean="0"/>
              <a:t>CẤP TỈNH, </a:t>
            </a:r>
            <a:br>
              <a:rPr lang="en-US" sz="4000" dirty="0" smtClean="0"/>
            </a:br>
            <a:r>
              <a:rPr lang="en-US" sz="4000" dirty="0" smtClean="0"/>
              <a:t>THÀNH PHỐ</a:t>
            </a: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b="1" i="1" smtClean="0">
                <a:solidFill>
                  <a:srgbClr val="FF0000"/>
                </a:solidFill>
              </a:rPr>
              <a:t>1. THÀNH LẬP </a:t>
            </a:r>
          </a:p>
          <a:p>
            <a:r>
              <a:rPr b="1" i="1" smtClean="0">
                <a:solidFill>
                  <a:srgbClr val="FF0000"/>
                </a:solidFill>
              </a:rPr>
              <a:t>BỘ PHẬN TRUYỀN THÔNG TIÊM CHỦNG VACCINE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5998" y="546538"/>
            <a:ext cx="5472001" cy="5538952"/>
          </a:xfrm>
        </p:spPr>
        <p:txBody>
          <a:bodyPr/>
          <a:lstStyle/>
          <a:p>
            <a:pPr>
              <a:lnSpc>
                <a:spcPct val="11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5-7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huấn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2-3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en-US" dirty="0"/>
          </a:p>
        </p:txBody>
      </p:sp>
      <p:pic>
        <p:nvPicPr>
          <p:cNvPr id="9" name="Picture 8" descr="caur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003" y="165756"/>
            <a:ext cx="4007235" cy="30085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vi-VN" noProof="1" smtClean="0"/>
              <a:pPr rtl="0"/>
              <a:t>6</a:t>
            </a:fld>
            <a:endParaRPr lang="vi-VN" noProof="1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55601" y="2965622"/>
            <a:ext cx="4842475" cy="1924289"/>
          </a:xfrm>
        </p:spPr>
        <p:txBody>
          <a:bodyPr/>
          <a:lstStyle/>
          <a:p>
            <a:r>
              <a:rPr lang="en-US" sz="4000" dirty="0" smtClean="0"/>
              <a:t>TRUYỀN THÔNG CẤP TỈNH, </a:t>
            </a:r>
            <a:br>
              <a:rPr lang="en-US" sz="4000" dirty="0" smtClean="0"/>
            </a:br>
            <a:r>
              <a:rPr lang="en-US" sz="4000" dirty="0" smtClean="0"/>
              <a:t>THÀNH PHỐ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b="1" i="1" smtClean="0">
                <a:solidFill>
                  <a:srgbClr val="FF0000"/>
                </a:solidFill>
              </a:rPr>
              <a:t>2. TỔ CHỨC CUNG CẤP THÔNG TIN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NỘI DUNG: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vaccine COVID-19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HÌNH THỨC: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vaccine.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p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378" y="354538"/>
            <a:ext cx="5058033" cy="28170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vi-VN" noProof="1" smtClean="0"/>
              <a:pPr rtl="0"/>
              <a:t>7</a:t>
            </a:fld>
            <a:endParaRPr lang="vi-VN" noProof="1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55601" y="2866768"/>
            <a:ext cx="4858950" cy="2023143"/>
          </a:xfrm>
        </p:spPr>
        <p:txBody>
          <a:bodyPr/>
          <a:lstStyle/>
          <a:p>
            <a:r>
              <a:rPr lang="en-US" sz="4400" dirty="0" smtClean="0"/>
              <a:t>TRUYỀN THÔNG CẤP TỈNH, </a:t>
            </a:r>
            <a:br>
              <a:rPr lang="en-US" sz="4400" dirty="0" smtClean="0"/>
            </a:br>
            <a:r>
              <a:rPr lang="en-US" sz="4400" dirty="0" smtClean="0"/>
              <a:t>THÀNH PHỐ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b="1" i="1" smtClean="0">
                <a:solidFill>
                  <a:srgbClr val="FF0000"/>
                </a:solidFill>
              </a:rPr>
              <a:t>3</a:t>
            </a:r>
            <a:r>
              <a:rPr b="1" i="1" smtClean="0">
                <a:solidFill>
                  <a:srgbClr val="FF0000"/>
                </a:solidFill>
              </a:rPr>
              <a:t>. </a:t>
            </a:r>
            <a:r>
              <a:rPr b="1" i="1" smtClean="0">
                <a:solidFill>
                  <a:srgbClr val="FF0000"/>
                </a:solidFill>
              </a:rPr>
              <a:t>HOÀN CHỈNH THÔNG </a:t>
            </a:r>
            <a:r>
              <a:rPr b="1" i="1" smtClean="0">
                <a:solidFill>
                  <a:srgbClr val="FF0000"/>
                </a:solidFill>
              </a:rPr>
              <a:t>ĐIỆP </a:t>
            </a:r>
            <a:r>
              <a:rPr b="1" i="1" smtClean="0">
                <a:solidFill>
                  <a:srgbClr val="FF0000"/>
                </a:solidFill>
              </a:rPr>
              <a:t>TRUYỀN </a:t>
            </a:r>
            <a:r>
              <a:rPr b="1" i="1" smtClean="0">
                <a:solidFill>
                  <a:srgbClr val="FF0000"/>
                </a:solidFill>
              </a:rPr>
              <a:t>THÔNG</a:t>
            </a:r>
          </a:p>
          <a:p>
            <a:r>
              <a:rPr b="1" i="1" smtClean="0">
                <a:solidFill>
                  <a:srgbClr val="FF0000"/>
                </a:solidFill>
              </a:rPr>
              <a:t>PHÙ HỢP VỚI TÌNH HÌNH ĐỊA PHƯƠNG</a:t>
            </a:r>
            <a:endParaRPr b="1" i="1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NỘI DUNG: Theo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NQ 21/NQ-CP;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nghien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vaccine MADE IN VIETNAM;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+ 5K;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dirty="0"/>
          </a:p>
        </p:txBody>
      </p:sp>
      <p:pic>
        <p:nvPicPr>
          <p:cNvPr id="7" name="Picture 6" descr="tiem-vacx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638" y="143261"/>
            <a:ext cx="3805881" cy="24104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vi-VN" noProof="1" smtClean="0"/>
              <a:pPr rtl="0"/>
              <a:t>8</a:t>
            </a:fld>
            <a:endParaRPr lang="vi-VN" noProof="1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TRUYỀN THÔNG CẤP TỈNH, </a:t>
            </a:r>
            <a:br>
              <a:rPr lang="en-US" sz="4400" dirty="0" smtClean="0"/>
            </a:br>
            <a:r>
              <a:rPr lang="en-US" sz="4400" dirty="0" smtClean="0"/>
              <a:t>THÀNH PHỐ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vi-VN" b="1" i="1" dirty="0" smtClean="0">
                <a:solidFill>
                  <a:srgbClr val="FF0000"/>
                </a:solidFill>
              </a:rPr>
              <a:t>3. HOÀN CHỈNH THÔNG ĐIỆP TRUYỀN THÔNG</a:t>
            </a:r>
          </a:p>
          <a:p>
            <a:r>
              <a:rPr lang="vi-VN" b="1" i="1" dirty="0" smtClean="0">
                <a:solidFill>
                  <a:srgbClr val="FF0000"/>
                </a:solidFill>
              </a:rPr>
              <a:t>PHÙ HỢP VỚI TÌNH HÌNH ĐỊA PHƯƠNG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HÌNH THỨC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SMS,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Infographic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Video Clip, Audio spot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loa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phường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phích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poster,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pano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6" name="Picture 5" descr="tinluada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995" y="154814"/>
            <a:ext cx="3827215" cy="28903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vi-VN" noProof="1" smtClean="0"/>
              <a:pPr rtl="0"/>
              <a:t>9</a:t>
            </a:fld>
            <a:endParaRPr lang="vi-VN" noProof="1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TRUYỀN THÔNG CẤP TỈNH, </a:t>
            </a:r>
            <a:br>
              <a:rPr lang="en-US" sz="4800" dirty="0" smtClean="0"/>
            </a:br>
            <a:r>
              <a:rPr lang="en-US" sz="4800" dirty="0" smtClean="0"/>
              <a:t>THÀNH PHỐ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b="1" i="1" smtClean="0">
                <a:solidFill>
                  <a:srgbClr val="FF0000"/>
                </a:solidFill>
              </a:rPr>
              <a:t>3. </a:t>
            </a:r>
            <a:r>
              <a:rPr lang="vi-VN" b="1" i="1" dirty="0" smtClean="0">
                <a:solidFill>
                  <a:srgbClr val="FF0000"/>
                </a:solidFill>
              </a:rPr>
              <a:t>HOÀN CHỈNH THÔNG ĐIỆP TRUYỀN THÔNG</a:t>
            </a:r>
          </a:p>
          <a:p>
            <a:r>
              <a:rPr lang="vi-VN" b="1" i="1" dirty="0" smtClean="0">
                <a:solidFill>
                  <a:srgbClr val="FF0000"/>
                </a:solidFill>
              </a:rPr>
              <a:t>PHÙ HỢP VỚI TÌNH HÌNH ĐỊA PHƯƠNG</a:t>
            </a:r>
          </a:p>
          <a:p>
            <a:endParaRPr b="1" i="1" smtClean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i="1" dirty="0" smtClean="0">
              <a:solidFill>
                <a:srgbClr val="FF0000"/>
              </a:solidFill>
            </a:endParaRPr>
          </a:p>
          <a:p>
            <a:endParaRPr lang="en-US" b="1" i="1" dirty="0" smtClean="0">
              <a:solidFill>
                <a:srgbClr val="FF0000"/>
              </a:solidFill>
            </a:endParaRPr>
          </a:p>
          <a:p>
            <a:endParaRPr lang="en-US" b="1" i="1" dirty="0" smtClean="0">
              <a:solidFill>
                <a:srgbClr val="FF0000"/>
              </a:solidFill>
            </a:endParaRPr>
          </a:p>
          <a:p>
            <a:endParaRPr lang="en-US" b="1" i="1" dirty="0" smtClean="0">
              <a:solidFill>
                <a:srgbClr val="FF0000"/>
              </a:solidFill>
            </a:endParaRPr>
          </a:p>
          <a:p>
            <a:endParaRPr lang="en-US" b="1" i="1" dirty="0" smtClean="0">
              <a:solidFill>
                <a:srgbClr val="FF0000"/>
              </a:solidFill>
            </a:endParaRPr>
          </a:p>
          <a:p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TÙY 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BIẾN THÔNG ĐIỆP TRUYỀN 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6" name="Picture 5" descr="phi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747" y="165326"/>
            <a:ext cx="4107774" cy="27116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f00564740">
  <a:themeElements>
    <a:clrScheme name="Custom 131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056AFF"/>
      </a:accent1>
      <a:accent2>
        <a:srgbClr val="FF391E"/>
      </a:accent2>
      <a:accent3>
        <a:srgbClr val="A1CC18"/>
      </a:accent3>
      <a:accent4>
        <a:srgbClr val="FFC000"/>
      </a:accent4>
      <a:accent5>
        <a:srgbClr val="1554B2"/>
      </a:accent5>
      <a:accent6>
        <a:srgbClr val="8BB20C"/>
      </a:accent6>
      <a:hlink>
        <a:srgbClr val="056AFF"/>
      </a:hlink>
      <a:folHlink>
        <a:srgbClr val="056AFF"/>
      </a:folHlink>
    </a:clrScheme>
    <a:fontScheme name="Custom 150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83186">
              <a:schemeClr val="tx1"/>
            </a:gs>
            <a:gs pos="0">
              <a:schemeClr val="accent1">
                <a:alpha val="50000"/>
              </a:schemeClr>
            </a:gs>
            <a:gs pos="46000">
              <a:schemeClr val="accent1">
                <a:lumMod val="50000"/>
                <a:alpha val="90000"/>
              </a:schemeClr>
            </a:gs>
          </a:gsLst>
          <a:lin ang="3600000" scaled="0"/>
        </a:gradFill>
      </a:spPr>
      <a:bodyPr vert="horz" lIns="72000" tIns="180000" rIns="180000" bIns="0" rtlCol="0" anchor="t">
        <a:noAutofit/>
      </a:bodyPr>
      <a:lstStyle>
        <a:defPPr algn="r">
          <a:lnSpc>
            <a:spcPts val="4700"/>
          </a:lnSpc>
          <a:spcBef>
            <a:spcPct val="0"/>
          </a:spcBef>
          <a:defRPr sz="4500">
            <a:solidFill>
              <a:schemeClr val="bg1"/>
            </a:solidFill>
            <a:latin typeface="Rockwell" panose="02060603020205020403" pitchFamily="18" charset="0"/>
            <a:ea typeface="+mj-ea"/>
            <a:cs typeface="+mj-cs"/>
          </a:defRPr>
        </a:defPPr>
      </a:lstStyle>
    </a:spDef>
  </a:objectDefaults>
  <a:extraClrSchemeLst/>
  <a:extLst>
    <a:ext uri="{05A4C25C-085E-4340-85A3-A5531E510DB2}">
      <thm15:themeFamily xmlns="" xmlns:thm15="http://schemas.microsoft.com/office/thememl/2012/main" name="Office_35909849_TF00564740" id="{5807DD1F-BF54-47E7-A94C-BFAC2A694E4B}" vid="{BF0E792E-72F0-4906-B144-6214BADD5295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35D37E-7F4E-4FAA-AEBF-D3016C5066C4}">
  <ds:schemaRefs>
    <ds:schemaRef ds:uri="http://www.w3.org/XML/1998/namespace"/>
    <ds:schemaRef ds:uri="71af3243-3dd4-4a8d-8c0d-dd76da1f02a5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dcmitype/"/>
    <ds:schemaRef ds:uri="16c05727-aa75-4e4a-9b5f-8a80a116589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94B36EA-CF11-40D0-93CA-F9002F3EA3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4D3619-0FAE-444B-BDB2-2354531561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tf00564740</Template>
  <TotalTime>0</TotalTime>
  <Words>1097</Words>
  <Application>Microsoft Office PowerPoint</Application>
  <PresentationFormat>Custom</PresentationFormat>
  <Paragraphs>112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tf00564740</vt:lpstr>
      <vt:lpstr>TRUYỀN THÔNG TIÊM CHỦNG VACCINE  COVID-19</vt:lpstr>
      <vt:lpstr>TỶ LỆ NGƯỜI VIỆT NAM CHẤP NHẬN TIÊM VACCINE COVID-19</vt:lpstr>
      <vt:lpstr>TRUYỀN THÔNG TIÊM CHỦNG VACCINE COVID-19</vt:lpstr>
      <vt:lpstr>TRUYỀN THÔNG CẤP BỘ</vt:lpstr>
      <vt:lpstr>TRUYỀN THÔNG  CẤP TỈNH,  THÀNH PHỐ</vt:lpstr>
      <vt:lpstr>TRUYỀN THÔNG CẤP TỈNH,  THÀNH PHỐ</vt:lpstr>
      <vt:lpstr>TRUYỀN THÔNG CẤP TỈNH,  THÀNH PHỐ</vt:lpstr>
      <vt:lpstr>TRUYỀN THÔNG CẤP TỈNH,  THÀNH PHỐ</vt:lpstr>
      <vt:lpstr>TRUYỀN THÔNG CẤP TỈNH,  THÀNH PHỐ</vt:lpstr>
      <vt:lpstr>TRUYỀN THÔNG CẤP TỈNH,  THÀNH PHỐ</vt:lpstr>
      <vt:lpstr>TRUYỀN THÔNG CẤP TỈNH,  THÀNH PHỐ</vt:lpstr>
      <vt:lpstr>TRUYỀN THÔNG CẤP TỈNH,  THÀNH PHỐ</vt:lpstr>
      <vt:lpstr>TRUYỀN THÔNG CẤP TỈNH,  THÀNH PHỐ</vt:lpstr>
      <vt:lpstr>TRUYỀN THÔNG CẤP TỈNH,  THÀNH PHỐ</vt:lpstr>
      <vt:lpstr>TRUYỀN THÔNG CẤP TỈNH,  THÀNH PHỐ</vt:lpstr>
      <vt:lpstr>TIÊM VACCINE + THỰC HIỆN 5K = PHÒNG BỆNH HIỆU QUẢ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2019-11-20T03:45:43Z</dcterms:created>
  <dcterms:modified xsi:type="dcterms:W3CDTF">2021-03-05T04:31:01Z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