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notesMasterIdLst>
    <p:notesMasterId r:id="rId37"/>
  </p:notesMasterIdLst>
  <p:handoutMasterIdLst>
    <p:handoutMasterId r:id="rId38"/>
  </p:handoutMasterIdLst>
  <p:sldIdLst>
    <p:sldId id="256" r:id="rId2"/>
    <p:sldId id="320" r:id="rId3"/>
    <p:sldId id="321" r:id="rId4"/>
    <p:sldId id="324" r:id="rId5"/>
    <p:sldId id="322" r:id="rId6"/>
    <p:sldId id="323" r:id="rId7"/>
    <p:sldId id="287" r:id="rId8"/>
    <p:sldId id="289" r:id="rId9"/>
    <p:sldId id="325" r:id="rId10"/>
    <p:sldId id="313" r:id="rId11"/>
    <p:sldId id="316" r:id="rId12"/>
    <p:sldId id="326" r:id="rId13"/>
    <p:sldId id="327" r:id="rId14"/>
    <p:sldId id="328" r:id="rId15"/>
    <p:sldId id="329" r:id="rId16"/>
    <p:sldId id="290" r:id="rId17"/>
    <p:sldId id="330" r:id="rId18"/>
    <p:sldId id="331" r:id="rId19"/>
    <p:sldId id="332" r:id="rId20"/>
    <p:sldId id="333" r:id="rId21"/>
    <p:sldId id="334" r:id="rId22"/>
    <p:sldId id="317" r:id="rId23"/>
    <p:sldId id="315" r:id="rId24"/>
    <p:sldId id="303" r:id="rId25"/>
    <p:sldId id="304" r:id="rId26"/>
    <p:sldId id="305" r:id="rId27"/>
    <p:sldId id="307" r:id="rId28"/>
    <p:sldId id="309" r:id="rId29"/>
    <p:sldId id="293" r:id="rId30"/>
    <p:sldId id="294" r:id="rId31"/>
    <p:sldId id="298" r:id="rId32"/>
    <p:sldId id="296" r:id="rId33"/>
    <p:sldId id="299" r:id="rId34"/>
    <p:sldId id="301" r:id="rId35"/>
    <p:sldId id="285" r:id="rId3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7D02A"/>
    <a:srgbClr val="9C0E0F"/>
    <a:srgbClr val="FDF58D"/>
    <a:srgbClr val="808080"/>
    <a:srgbClr val="FCFCFC"/>
    <a:srgbClr val="E8E8E8"/>
    <a:srgbClr val="FFD84B"/>
    <a:srgbClr val="FFC3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4" autoAdjust="0"/>
    <p:restoredTop sz="94660"/>
  </p:normalViewPr>
  <p:slideViewPr>
    <p:cSldViewPr>
      <p:cViewPr varScale="1">
        <p:scale>
          <a:sx n="87" d="100"/>
          <a:sy n="87" d="100"/>
        </p:scale>
        <p:origin x="-108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13D702B-F7C7-4C9A-84C4-FA02C2CC7DCA}" type="doc">
      <dgm:prSet loTypeId="urn:microsoft.com/office/officeart/2005/8/layout/radial6" loCatId="cycle" qsTypeId="urn:microsoft.com/office/officeart/2005/8/quickstyle/3d1" qsCatId="3D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0DAFD599-CFDC-4CB9-BB14-23138F35C917}">
      <dgm:prSet phldrT="[Text]" custT="1"/>
      <dgm:spPr>
        <a:gradFill rotWithShape="0">
          <a:gsLst>
            <a:gs pos="0">
              <a:srgbClr val="9BBB59">
                <a:hueOff val="0"/>
                <a:satOff val="0"/>
                <a:alphaOff val="0"/>
                <a:shade val="51000"/>
                <a:satMod val="130000"/>
                <a:lumMod val="59000"/>
              </a:srgbClr>
            </a:gs>
            <a:gs pos="80000">
              <a:srgbClr val="9BBB59">
                <a:hueOff val="0"/>
                <a:satOff val="0"/>
                <a:alphaOff val="0"/>
                <a:shade val="93000"/>
                <a:satMod val="130000"/>
                <a:lumMod val="86000"/>
              </a:srgbClr>
            </a:gs>
            <a:gs pos="100000">
              <a:srgbClr val="9BBB59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>
            <a:rot lat="0" lon="0" rev="20400000"/>
          </a:lightRig>
        </a:scene3d>
        <a:sp3d prstMaterial="plastic">
          <a:bevelT w="3810000" h="2540000" prst="artDeco"/>
        </a:sp3d>
      </dgm:spPr>
      <dgm:t>
        <a:bodyPr/>
        <a:lstStyle/>
        <a:p>
          <a:r>
            <a:rPr lang="en-US" sz="2400" b="1" dirty="0" err="1" smtClean="0">
              <a:solidFill>
                <a:schemeClr val="bg1"/>
              </a:solidFill>
              <a:effectLst>
                <a:outerShdw blurRad="50800" dist="50800" algn="l" rotWithShape="0">
                  <a:prstClr val="black"/>
                </a:outerShdw>
              </a:effectLst>
              <a:latin typeface="Times New Roman" pitchFamily="18" charset="0"/>
              <a:ea typeface="+mn-ea"/>
              <a:cs typeface="Times New Roman" pitchFamily="18" charset="0"/>
            </a:rPr>
            <a:t>Thực</a:t>
          </a:r>
          <a:r>
            <a:rPr lang="en-US" sz="2400" b="1" dirty="0" smtClean="0">
              <a:solidFill>
                <a:schemeClr val="bg1"/>
              </a:solidFill>
              <a:effectLst>
                <a:outerShdw blurRad="50800" dist="50800" algn="l" rotWithShape="0">
                  <a:prstClr val="black"/>
                </a:outerShdw>
              </a:effectLst>
              <a:latin typeface="Times New Roman" pitchFamily="18" charset="0"/>
              <a:ea typeface="+mn-ea"/>
              <a:cs typeface="Times New Roman" pitchFamily="18" charset="0"/>
            </a:rPr>
            <a:t> </a:t>
          </a:r>
          <a:r>
            <a:rPr lang="en-US" sz="2400" b="1" dirty="0" err="1" smtClean="0">
              <a:solidFill>
                <a:schemeClr val="bg1"/>
              </a:solidFill>
              <a:effectLst>
                <a:outerShdw blurRad="50800" dist="50800" algn="l" rotWithShape="0">
                  <a:prstClr val="black"/>
                </a:outerShdw>
              </a:effectLst>
              <a:latin typeface="Times New Roman" pitchFamily="18" charset="0"/>
              <a:ea typeface="+mn-ea"/>
              <a:cs typeface="Times New Roman" pitchFamily="18" charset="0"/>
            </a:rPr>
            <a:t>hành</a:t>
          </a:r>
          <a:endParaRPr lang="en-US" sz="2400" b="1" dirty="0" smtClean="0">
            <a:solidFill>
              <a:schemeClr val="bg1"/>
            </a:solidFill>
            <a:effectLst>
              <a:outerShdw blurRad="50800" dist="50800" algn="l" rotWithShape="0">
                <a:prstClr val="black"/>
              </a:outerShdw>
            </a:effectLst>
            <a:latin typeface="Times New Roman" pitchFamily="18" charset="0"/>
            <a:ea typeface="+mn-ea"/>
            <a:cs typeface="Times New Roman" pitchFamily="18" charset="0"/>
          </a:endParaRPr>
        </a:p>
        <a:p>
          <a:r>
            <a:rPr lang="en-US" sz="2400" b="1" dirty="0" err="1" smtClean="0">
              <a:solidFill>
                <a:schemeClr val="bg1"/>
              </a:solidFill>
              <a:effectLst>
                <a:outerShdw blurRad="50800" dist="50800" algn="l" rotWithShape="0">
                  <a:prstClr val="black"/>
                </a:outerShdw>
              </a:effectLst>
              <a:latin typeface="Times New Roman" pitchFamily="18" charset="0"/>
              <a:ea typeface="+mn-ea"/>
              <a:cs typeface="Times New Roman" pitchFamily="18" charset="0"/>
            </a:rPr>
            <a:t>VSATTP</a:t>
          </a:r>
          <a:endParaRPr lang="en-US" sz="2400" b="1" dirty="0">
            <a:solidFill>
              <a:schemeClr val="bg1"/>
            </a:solidFill>
            <a:effectLst>
              <a:outerShdw blurRad="50800" dist="50800" algn="l" rotWithShape="0">
                <a:prstClr val="black"/>
              </a:outerShdw>
            </a:effectLst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5A4F46AA-E4C1-445D-9624-DD65ED159DF6}" type="parTrans" cxnId="{D7B4A36F-D968-436A-B72B-7BF8CB58E993}">
      <dgm:prSet/>
      <dgm:spPr/>
      <dgm:t>
        <a:bodyPr/>
        <a:lstStyle/>
        <a:p>
          <a:endParaRPr lang="en-US">
            <a:latin typeface="Times New Roman" pitchFamily="18" charset="0"/>
            <a:cs typeface="Times New Roman" pitchFamily="18" charset="0"/>
          </a:endParaRPr>
        </a:p>
      </dgm:t>
    </dgm:pt>
    <dgm:pt modelId="{3C1CB08C-C136-4ACA-86DE-2C0FA04B79F1}" type="sibTrans" cxnId="{D7B4A36F-D968-436A-B72B-7BF8CB58E993}">
      <dgm:prSet/>
      <dgm:spPr/>
      <dgm:t>
        <a:bodyPr/>
        <a:lstStyle/>
        <a:p>
          <a:endParaRPr lang="en-US">
            <a:latin typeface="Times New Roman" pitchFamily="18" charset="0"/>
            <a:cs typeface="Times New Roman" pitchFamily="18" charset="0"/>
          </a:endParaRPr>
        </a:p>
      </dgm:t>
    </dgm:pt>
    <dgm:pt modelId="{7348FF48-6573-4347-B135-D8B86211BBA5}">
      <dgm:prSet phldrT="[Text]" custT="1"/>
      <dgm:spPr>
        <a:xfrm>
          <a:off x="3074003" y="1211"/>
          <a:ext cx="1319592" cy="1319592"/>
        </a:xfrm>
        <a:gradFill rotWithShape="0">
          <a:gsLst>
            <a:gs pos="0">
              <a:srgbClr val="8064A2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8064A2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8064A2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r>
            <a:rPr lang="en-US" sz="2400" b="1" dirty="0" err="1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Vệ</a:t>
          </a:r>
          <a:r>
            <a:rPr lang="en-US" sz="2400" b="1" dirty="0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 </a:t>
          </a:r>
          <a:r>
            <a:rPr lang="en-US" sz="2400" b="1" dirty="0" err="1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sinh</a:t>
          </a:r>
          <a:r>
            <a:rPr lang="en-US" sz="2400" b="1" dirty="0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 </a:t>
          </a:r>
          <a:r>
            <a:rPr lang="en-US" sz="2400" b="1" dirty="0" err="1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cá</a:t>
          </a:r>
          <a:r>
            <a:rPr lang="en-US" sz="2400" b="1" dirty="0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 </a:t>
          </a:r>
          <a:r>
            <a:rPr lang="en-US" sz="2400" b="1" dirty="0" err="1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nhân</a:t>
          </a:r>
          <a:endParaRPr lang="en-US" sz="2400" b="1" dirty="0">
            <a:solidFill>
              <a:sysClr val="window" lastClr="FFFFFF"/>
            </a:solidFill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376B1D05-569D-493A-AB3E-4890D54B522F}" type="parTrans" cxnId="{8422202C-E9DB-4C7C-93DB-26096FCFE0EF}">
      <dgm:prSet/>
      <dgm:spPr/>
      <dgm:t>
        <a:bodyPr/>
        <a:lstStyle/>
        <a:p>
          <a:endParaRPr lang="en-US">
            <a:latin typeface="Times New Roman" pitchFamily="18" charset="0"/>
            <a:cs typeface="Times New Roman" pitchFamily="18" charset="0"/>
          </a:endParaRPr>
        </a:p>
      </dgm:t>
    </dgm:pt>
    <dgm:pt modelId="{7509A90B-9C0C-46C2-89C2-BC49D304A4D7}" type="sibTrans" cxnId="{8422202C-E9DB-4C7C-93DB-26096FCFE0EF}">
      <dgm:prSet/>
      <dgm:spPr>
        <a:xfrm>
          <a:off x="1684283" y="613502"/>
          <a:ext cx="4099032" cy="4099032"/>
        </a:xfrm>
        <a:gradFill rotWithShape="0">
          <a:gsLst>
            <a:gs pos="0">
              <a:srgbClr val="8064A2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8064A2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8064A2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gm:spPr>
      <dgm:t>
        <a:bodyPr/>
        <a:lstStyle/>
        <a:p>
          <a:endParaRPr lang="en-US">
            <a:latin typeface="Times New Roman" pitchFamily="18" charset="0"/>
            <a:cs typeface="Times New Roman" pitchFamily="18" charset="0"/>
          </a:endParaRPr>
        </a:p>
      </dgm:t>
    </dgm:pt>
    <dgm:pt modelId="{309EC081-C14F-4365-AB5E-77C8177ED14E}">
      <dgm:prSet phldrT="[Text]" custT="1"/>
      <dgm:spPr>
        <a:xfrm>
          <a:off x="4978029" y="1384567"/>
          <a:ext cx="1319592" cy="1319592"/>
        </a:xfrm>
        <a:gradFill rotWithShape="0">
          <a:gsLst>
            <a:gs pos="0">
              <a:srgbClr val="8064A2">
                <a:hueOff val="-1116192"/>
                <a:satOff val="6725"/>
                <a:lumOff val="539"/>
                <a:alphaOff val="0"/>
                <a:shade val="51000"/>
                <a:satMod val="130000"/>
              </a:srgbClr>
            </a:gs>
            <a:gs pos="80000">
              <a:srgbClr val="8064A2">
                <a:hueOff val="-1116192"/>
                <a:satOff val="6725"/>
                <a:lumOff val="539"/>
                <a:alphaOff val="0"/>
                <a:shade val="93000"/>
                <a:satMod val="130000"/>
              </a:srgbClr>
            </a:gs>
            <a:gs pos="100000">
              <a:srgbClr val="8064A2">
                <a:hueOff val="-1116192"/>
                <a:satOff val="6725"/>
                <a:lumOff val="539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r>
            <a:rPr lang="en-US" sz="2400" b="1" dirty="0" err="1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Kiểm</a:t>
          </a:r>
          <a:r>
            <a:rPr lang="en-US" sz="2400" b="1" dirty="0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 </a:t>
          </a:r>
          <a:r>
            <a:rPr lang="en-US" sz="2400" b="1" dirty="0" err="1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soát</a:t>
          </a:r>
          <a:r>
            <a:rPr lang="en-US" sz="2400" b="1" dirty="0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 </a:t>
          </a:r>
          <a:r>
            <a:rPr lang="en-US" sz="2400" b="1" dirty="0" err="1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nguyên</a:t>
          </a:r>
          <a:r>
            <a:rPr lang="en-US" sz="2400" b="1" dirty="0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 </a:t>
          </a:r>
          <a:r>
            <a:rPr lang="en-US" sz="2400" b="1" dirty="0" err="1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liệu</a:t>
          </a:r>
          <a:r>
            <a:rPr lang="en-US" sz="2400" b="1" dirty="0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 </a:t>
          </a:r>
          <a:r>
            <a:rPr lang="en-US" sz="2400" b="1" dirty="0" err="1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đầu</a:t>
          </a:r>
          <a:r>
            <a:rPr lang="en-US" sz="2400" b="1" dirty="0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 </a:t>
          </a:r>
          <a:r>
            <a:rPr lang="en-US" sz="2400" b="1" dirty="0" err="1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vào</a:t>
          </a:r>
          <a:endParaRPr lang="en-US" sz="2400" b="1" dirty="0">
            <a:solidFill>
              <a:sysClr val="window" lastClr="FFFFFF"/>
            </a:solidFill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DFFC468D-66D5-4E43-90B9-00B9C5E877F8}" type="parTrans" cxnId="{DCC83300-AAEF-4717-882A-4DE3459B07BB}">
      <dgm:prSet/>
      <dgm:spPr/>
      <dgm:t>
        <a:bodyPr/>
        <a:lstStyle/>
        <a:p>
          <a:endParaRPr lang="en-US">
            <a:latin typeface="Times New Roman" pitchFamily="18" charset="0"/>
            <a:cs typeface="Times New Roman" pitchFamily="18" charset="0"/>
          </a:endParaRPr>
        </a:p>
      </dgm:t>
    </dgm:pt>
    <dgm:pt modelId="{068F367B-FE5B-4CF0-AB68-9BB59907461F}" type="sibTrans" cxnId="{DCC83300-AAEF-4717-882A-4DE3459B07BB}">
      <dgm:prSet/>
      <dgm:spPr>
        <a:xfrm>
          <a:off x="1684283" y="613502"/>
          <a:ext cx="4099032" cy="4099032"/>
        </a:xfrm>
        <a:gradFill rotWithShape="0">
          <a:gsLst>
            <a:gs pos="0">
              <a:srgbClr val="8064A2">
                <a:hueOff val="-1116192"/>
                <a:satOff val="6725"/>
                <a:lumOff val="539"/>
                <a:alphaOff val="0"/>
                <a:shade val="51000"/>
                <a:satMod val="130000"/>
              </a:srgbClr>
            </a:gs>
            <a:gs pos="80000">
              <a:srgbClr val="8064A2">
                <a:hueOff val="-1116192"/>
                <a:satOff val="6725"/>
                <a:lumOff val="539"/>
                <a:alphaOff val="0"/>
                <a:shade val="93000"/>
                <a:satMod val="130000"/>
              </a:srgbClr>
            </a:gs>
            <a:gs pos="100000">
              <a:srgbClr val="8064A2">
                <a:hueOff val="-1116192"/>
                <a:satOff val="6725"/>
                <a:lumOff val="539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gm:spPr>
      <dgm:t>
        <a:bodyPr/>
        <a:lstStyle/>
        <a:p>
          <a:endParaRPr lang="en-US">
            <a:latin typeface="Times New Roman" pitchFamily="18" charset="0"/>
            <a:cs typeface="Times New Roman" pitchFamily="18" charset="0"/>
          </a:endParaRPr>
        </a:p>
      </dgm:t>
    </dgm:pt>
    <dgm:pt modelId="{E5F65EE9-4861-48C0-B22F-FF8A3CAD33D7}">
      <dgm:prSet phldrT="[Text]" custT="1"/>
      <dgm:spPr>
        <a:xfrm>
          <a:off x="4250756" y="3622883"/>
          <a:ext cx="1319592" cy="1319592"/>
        </a:xfrm>
        <a:gradFill rotWithShape="0">
          <a:gsLst>
            <a:gs pos="0">
              <a:srgbClr val="8064A2">
                <a:hueOff val="-2232385"/>
                <a:satOff val="13449"/>
                <a:lumOff val="1078"/>
                <a:alphaOff val="0"/>
                <a:shade val="51000"/>
                <a:satMod val="130000"/>
              </a:srgbClr>
            </a:gs>
            <a:gs pos="80000">
              <a:srgbClr val="8064A2">
                <a:hueOff val="-2232385"/>
                <a:satOff val="13449"/>
                <a:lumOff val="1078"/>
                <a:alphaOff val="0"/>
                <a:shade val="93000"/>
                <a:satMod val="130000"/>
              </a:srgbClr>
            </a:gs>
            <a:gs pos="100000">
              <a:srgbClr val="8064A2">
                <a:hueOff val="-2232385"/>
                <a:satOff val="13449"/>
                <a:lumOff val="1078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r>
            <a:rPr lang="en-US" sz="2400" b="1" dirty="0" err="1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Thực</a:t>
          </a:r>
          <a:r>
            <a:rPr lang="en-US" sz="2400" b="1" dirty="0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 </a:t>
          </a:r>
          <a:r>
            <a:rPr lang="en-US" sz="2400" b="1" dirty="0" err="1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hành</a:t>
          </a:r>
          <a:r>
            <a:rPr lang="en-US" sz="2400" b="1" dirty="0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 </a:t>
          </a:r>
          <a:r>
            <a:rPr lang="en-US" sz="2400" b="1" dirty="0" err="1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bảo</a:t>
          </a:r>
          <a:r>
            <a:rPr lang="en-US" sz="2400" b="1" dirty="0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 </a:t>
          </a:r>
          <a:r>
            <a:rPr lang="en-US" sz="2400" b="1" dirty="0" err="1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quản</a:t>
          </a:r>
          <a:r>
            <a:rPr lang="en-US" sz="2400" b="1" dirty="0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, </a:t>
          </a:r>
          <a:r>
            <a:rPr lang="en-US" sz="2400" b="1" dirty="0" err="1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chế</a:t>
          </a:r>
          <a:r>
            <a:rPr lang="en-US" sz="2400" b="1" dirty="0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 </a:t>
          </a:r>
          <a:r>
            <a:rPr lang="en-US" sz="2400" b="1" dirty="0" err="1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biến</a:t>
          </a:r>
          <a:r>
            <a:rPr lang="en-US" sz="2400" b="1" dirty="0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 </a:t>
          </a:r>
          <a:r>
            <a:rPr lang="en-US" sz="2400" b="1" dirty="0" err="1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TP</a:t>
          </a:r>
          <a:endParaRPr lang="en-US" sz="2400" dirty="0">
            <a:solidFill>
              <a:sysClr val="window" lastClr="FFFFFF"/>
            </a:solidFill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4FA9561C-4ACD-4E03-A8B2-132F4717A5BB}" type="parTrans" cxnId="{C61AB2F8-DA48-4F4D-82E6-C16D7775BB8C}">
      <dgm:prSet/>
      <dgm:spPr/>
      <dgm:t>
        <a:bodyPr/>
        <a:lstStyle/>
        <a:p>
          <a:endParaRPr lang="en-US">
            <a:latin typeface="Times New Roman" pitchFamily="18" charset="0"/>
            <a:cs typeface="Times New Roman" pitchFamily="18" charset="0"/>
          </a:endParaRPr>
        </a:p>
      </dgm:t>
    </dgm:pt>
    <dgm:pt modelId="{D7319E4B-CB1C-4928-8C05-382E9C35EC3D}" type="sibTrans" cxnId="{C61AB2F8-DA48-4F4D-82E6-C16D7775BB8C}">
      <dgm:prSet/>
      <dgm:spPr>
        <a:xfrm>
          <a:off x="1684283" y="613502"/>
          <a:ext cx="4099032" cy="4099032"/>
        </a:xfrm>
        <a:gradFill rotWithShape="0">
          <a:gsLst>
            <a:gs pos="0">
              <a:srgbClr val="8064A2">
                <a:hueOff val="-2232385"/>
                <a:satOff val="13449"/>
                <a:lumOff val="1078"/>
                <a:alphaOff val="0"/>
                <a:shade val="51000"/>
                <a:satMod val="130000"/>
              </a:srgbClr>
            </a:gs>
            <a:gs pos="80000">
              <a:srgbClr val="8064A2">
                <a:hueOff val="-2232385"/>
                <a:satOff val="13449"/>
                <a:lumOff val="1078"/>
                <a:alphaOff val="0"/>
                <a:shade val="93000"/>
                <a:satMod val="130000"/>
              </a:srgbClr>
            </a:gs>
            <a:gs pos="100000">
              <a:srgbClr val="8064A2">
                <a:hueOff val="-2232385"/>
                <a:satOff val="13449"/>
                <a:lumOff val="1078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gm:spPr>
      <dgm:t>
        <a:bodyPr/>
        <a:lstStyle/>
        <a:p>
          <a:endParaRPr lang="en-US">
            <a:latin typeface="Times New Roman" pitchFamily="18" charset="0"/>
            <a:cs typeface="Times New Roman" pitchFamily="18" charset="0"/>
          </a:endParaRPr>
        </a:p>
      </dgm:t>
    </dgm:pt>
    <dgm:pt modelId="{EB8E0D4E-3DBD-4F10-88D0-285F11854C32}">
      <dgm:prSet phldrT="[Text]" custT="1"/>
      <dgm:spPr>
        <a:xfrm>
          <a:off x="1897251" y="3622883"/>
          <a:ext cx="1319592" cy="1319592"/>
        </a:xfrm>
        <a:gradFill rotWithShape="0">
          <a:gsLst>
            <a:gs pos="0">
              <a:srgbClr val="8064A2">
                <a:hueOff val="-3348577"/>
                <a:satOff val="20174"/>
                <a:lumOff val="1617"/>
                <a:alphaOff val="0"/>
                <a:shade val="51000"/>
                <a:satMod val="130000"/>
              </a:srgbClr>
            </a:gs>
            <a:gs pos="80000">
              <a:srgbClr val="8064A2">
                <a:hueOff val="-3348577"/>
                <a:satOff val="20174"/>
                <a:lumOff val="1617"/>
                <a:alphaOff val="0"/>
                <a:shade val="93000"/>
                <a:satMod val="130000"/>
              </a:srgbClr>
            </a:gs>
            <a:gs pos="100000">
              <a:srgbClr val="8064A2">
                <a:hueOff val="-3348577"/>
                <a:satOff val="20174"/>
                <a:lumOff val="1617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r>
            <a:rPr lang="en-US" sz="2000" b="1" dirty="0" err="1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Thực</a:t>
          </a:r>
          <a:r>
            <a:rPr lang="en-US" sz="2000" b="1" dirty="0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 </a:t>
          </a:r>
          <a:r>
            <a:rPr lang="en-US" sz="2000" b="1" dirty="0" err="1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hành</a:t>
          </a:r>
          <a:r>
            <a:rPr lang="en-US" sz="2000" b="1" dirty="0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 </a:t>
          </a:r>
          <a:r>
            <a:rPr lang="en-US" sz="2000" b="1" dirty="0" err="1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vận</a:t>
          </a:r>
          <a:r>
            <a:rPr lang="en-US" sz="2000" b="1" dirty="0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 </a:t>
          </a:r>
          <a:r>
            <a:rPr lang="en-US" sz="2000" b="1" dirty="0" err="1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chuyển</a:t>
          </a:r>
          <a:r>
            <a:rPr lang="en-US" sz="2000" b="1" dirty="0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, </a:t>
          </a:r>
          <a:r>
            <a:rPr lang="en-US" sz="2000" b="1" dirty="0" err="1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phân</a:t>
          </a:r>
          <a:r>
            <a:rPr lang="en-US" sz="2000" b="1" dirty="0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 </a:t>
          </a:r>
          <a:r>
            <a:rPr lang="en-US" sz="2000" b="1" dirty="0" err="1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phối</a:t>
          </a:r>
          <a:r>
            <a:rPr lang="en-US" sz="2000" b="1" dirty="0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 </a:t>
          </a:r>
          <a:r>
            <a:rPr lang="en-US" sz="2000" b="1" dirty="0" err="1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TP</a:t>
          </a:r>
          <a:endParaRPr lang="en-US" sz="2000" dirty="0">
            <a:solidFill>
              <a:sysClr val="window" lastClr="FFFFFF"/>
            </a:solidFill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4920267B-0BBB-409E-A38E-E400901F5874}" type="parTrans" cxnId="{376A158E-4F66-4D4B-B492-561FC073C612}">
      <dgm:prSet/>
      <dgm:spPr/>
      <dgm:t>
        <a:bodyPr/>
        <a:lstStyle/>
        <a:p>
          <a:endParaRPr lang="en-US">
            <a:latin typeface="Times New Roman" pitchFamily="18" charset="0"/>
            <a:cs typeface="Times New Roman" pitchFamily="18" charset="0"/>
          </a:endParaRPr>
        </a:p>
      </dgm:t>
    </dgm:pt>
    <dgm:pt modelId="{30DE4276-D14B-4A34-9A55-D04CAB5D0A1D}" type="sibTrans" cxnId="{376A158E-4F66-4D4B-B492-561FC073C612}">
      <dgm:prSet/>
      <dgm:spPr>
        <a:xfrm>
          <a:off x="1684283" y="613502"/>
          <a:ext cx="4099032" cy="4099032"/>
        </a:xfrm>
        <a:gradFill rotWithShape="0">
          <a:gsLst>
            <a:gs pos="0">
              <a:srgbClr val="8064A2">
                <a:hueOff val="-3348577"/>
                <a:satOff val="20174"/>
                <a:lumOff val="1617"/>
                <a:alphaOff val="0"/>
                <a:shade val="51000"/>
                <a:satMod val="130000"/>
              </a:srgbClr>
            </a:gs>
            <a:gs pos="80000">
              <a:srgbClr val="8064A2">
                <a:hueOff val="-3348577"/>
                <a:satOff val="20174"/>
                <a:lumOff val="1617"/>
                <a:alphaOff val="0"/>
                <a:shade val="93000"/>
                <a:satMod val="130000"/>
              </a:srgbClr>
            </a:gs>
            <a:gs pos="100000">
              <a:srgbClr val="8064A2">
                <a:hueOff val="-3348577"/>
                <a:satOff val="20174"/>
                <a:lumOff val="1617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gm:spPr>
      <dgm:t>
        <a:bodyPr/>
        <a:lstStyle/>
        <a:p>
          <a:endParaRPr lang="en-US">
            <a:latin typeface="Times New Roman" pitchFamily="18" charset="0"/>
            <a:cs typeface="Times New Roman" pitchFamily="18" charset="0"/>
          </a:endParaRPr>
        </a:p>
      </dgm:t>
    </dgm:pt>
    <dgm:pt modelId="{8B3CD89D-A6CB-4EC4-B534-24E69E8D9AFB}">
      <dgm:prSet phldrT="[Text]" custT="1"/>
      <dgm:spPr>
        <a:xfrm>
          <a:off x="1169978" y="1384567"/>
          <a:ext cx="1319592" cy="1319592"/>
        </a:xfrm>
        <a:gradFill rotWithShape="0">
          <a:gsLst>
            <a:gs pos="0">
              <a:srgbClr val="8064A2">
                <a:hueOff val="-4464770"/>
                <a:satOff val="26899"/>
                <a:lumOff val="2156"/>
                <a:alphaOff val="0"/>
                <a:shade val="51000"/>
                <a:satMod val="130000"/>
              </a:srgbClr>
            </a:gs>
            <a:gs pos="80000">
              <a:srgbClr val="8064A2">
                <a:hueOff val="-4464770"/>
                <a:satOff val="26899"/>
                <a:lumOff val="2156"/>
                <a:alphaOff val="0"/>
                <a:shade val="93000"/>
                <a:satMod val="130000"/>
              </a:srgbClr>
            </a:gs>
            <a:gs pos="100000">
              <a:srgbClr val="8064A2">
                <a:hueOff val="-4464770"/>
                <a:satOff val="26899"/>
                <a:lumOff val="2156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r>
            <a:rPr lang="en-US" sz="2400" b="1" dirty="0" err="1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Thực</a:t>
          </a:r>
          <a:r>
            <a:rPr lang="en-US" sz="2400" b="1" dirty="0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 </a:t>
          </a:r>
          <a:r>
            <a:rPr lang="en-US" sz="2400" b="1" dirty="0" err="1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hành</a:t>
          </a:r>
          <a:r>
            <a:rPr lang="en-US" sz="2400" b="1" dirty="0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 </a:t>
          </a:r>
          <a:r>
            <a:rPr lang="en-US" sz="2400" b="1" dirty="0" err="1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tốt</a:t>
          </a:r>
          <a:r>
            <a:rPr lang="en-US" sz="2400" b="1" dirty="0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 </a:t>
          </a:r>
          <a:r>
            <a:rPr lang="en-US" sz="2400" b="1" dirty="0" err="1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nhãn</a:t>
          </a:r>
          <a:r>
            <a:rPr lang="en-US" sz="2400" b="1" dirty="0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 </a:t>
          </a:r>
          <a:r>
            <a:rPr lang="en-US" sz="2400" b="1" dirty="0" err="1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mác</a:t>
          </a:r>
          <a:r>
            <a:rPr lang="en-US" sz="2400" b="1" dirty="0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 </a:t>
          </a:r>
          <a:r>
            <a:rPr lang="en-US" sz="2400" b="1" dirty="0" err="1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TP</a:t>
          </a:r>
          <a:endParaRPr lang="en-US" sz="2400" dirty="0">
            <a:solidFill>
              <a:sysClr val="window" lastClr="FFFFFF"/>
            </a:solidFill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875AEC72-E904-4CC3-BD90-C6A7F8A169FF}" type="parTrans" cxnId="{B8BBE044-537D-49B2-8FED-6D3D6D3C5F52}">
      <dgm:prSet/>
      <dgm:spPr/>
      <dgm:t>
        <a:bodyPr/>
        <a:lstStyle/>
        <a:p>
          <a:endParaRPr lang="en-US">
            <a:latin typeface="Times New Roman" pitchFamily="18" charset="0"/>
            <a:cs typeface="Times New Roman" pitchFamily="18" charset="0"/>
          </a:endParaRPr>
        </a:p>
      </dgm:t>
    </dgm:pt>
    <dgm:pt modelId="{3F8D821A-6D43-4398-A034-5D68210854A5}" type="sibTrans" cxnId="{B8BBE044-537D-49B2-8FED-6D3D6D3C5F52}">
      <dgm:prSet/>
      <dgm:spPr>
        <a:xfrm>
          <a:off x="1684283" y="613502"/>
          <a:ext cx="4099032" cy="4099032"/>
        </a:xfrm>
        <a:gradFill rotWithShape="0">
          <a:gsLst>
            <a:gs pos="0">
              <a:srgbClr val="8064A2">
                <a:hueOff val="-4464770"/>
                <a:satOff val="26899"/>
                <a:lumOff val="2156"/>
                <a:alphaOff val="0"/>
                <a:shade val="51000"/>
                <a:satMod val="130000"/>
              </a:srgbClr>
            </a:gs>
            <a:gs pos="80000">
              <a:srgbClr val="8064A2">
                <a:hueOff val="-4464770"/>
                <a:satOff val="26899"/>
                <a:lumOff val="2156"/>
                <a:alphaOff val="0"/>
                <a:shade val="93000"/>
                <a:satMod val="130000"/>
              </a:srgbClr>
            </a:gs>
            <a:gs pos="100000">
              <a:srgbClr val="8064A2">
                <a:hueOff val="-4464770"/>
                <a:satOff val="26899"/>
                <a:lumOff val="2156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gm:spPr>
      <dgm:t>
        <a:bodyPr/>
        <a:lstStyle/>
        <a:p>
          <a:endParaRPr lang="en-US">
            <a:latin typeface="Times New Roman" pitchFamily="18" charset="0"/>
            <a:cs typeface="Times New Roman" pitchFamily="18" charset="0"/>
          </a:endParaRPr>
        </a:p>
      </dgm:t>
    </dgm:pt>
    <dgm:pt modelId="{DC406B86-3B9E-446B-8CDE-E6A19215F3C4}" type="pres">
      <dgm:prSet presAssocID="{513D702B-F7C7-4C9A-84C4-FA02C2CC7DCA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9662EB9-60EA-4C16-9ED6-E5ABAA1322BC}" type="pres">
      <dgm:prSet presAssocID="{0DAFD599-CFDC-4CB9-BB14-23138F35C917}" presName="centerShape" presStyleLbl="node0" presStyleIdx="0" presStyleCnt="1"/>
      <dgm:spPr>
        <a:xfrm>
          <a:off x="2791234" y="1720453"/>
          <a:ext cx="1885131" cy="1885131"/>
        </a:xfrm>
        <a:prstGeom prst="ellipse">
          <a:avLst/>
        </a:prstGeom>
      </dgm:spPr>
      <dgm:t>
        <a:bodyPr/>
        <a:lstStyle/>
        <a:p>
          <a:endParaRPr lang="en-US"/>
        </a:p>
      </dgm:t>
    </dgm:pt>
    <dgm:pt modelId="{D5A15665-17B6-49E8-92B9-7099824338D8}" type="pres">
      <dgm:prSet presAssocID="{7348FF48-6573-4347-B135-D8B86211BBA5}" presName="node" presStyleLbl="node1" presStyleIdx="0" presStyleCnt="5" custScaleX="125641" custScaleY="116653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en-US"/>
        </a:p>
      </dgm:t>
    </dgm:pt>
    <dgm:pt modelId="{92E387FB-8FA6-4DBF-ABE9-F87F43C188DC}" type="pres">
      <dgm:prSet presAssocID="{7348FF48-6573-4347-B135-D8B86211BBA5}" presName="dummy" presStyleCnt="0"/>
      <dgm:spPr/>
    </dgm:pt>
    <dgm:pt modelId="{8228FF21-17F5-4FE6-8274-4BE6E55F78CA}" type="pres">
      <dgm:prSet presAssocID="{7509A90B-9C0C-46C2-89C2-BC49D304A4D7}" presName="sibTrans" presStyleLbl="sibTrans2D1" presStyleIdx="0" presStyleCnt="5"/>
      <dgm:spPr>
        <a:prstGeom prst="blockArc">
          <a:avLst>
            <a:gd name="adj1" fmla="val 16200000"/>
            <a:gd name="adj2" fmla="val 20520000"/>
            <a:gd name="adj3" fmla="val 4636"/>
          </a:avLst>
        </a:prstGeom>
      </dgm:spPr>
      <dgm:t>
        <a:bodyPr/>
        <a:lstStyle/>
        <a:p>
          <a:endParaRPr lang="en-US"/>
        </a:p>
      </dgm:t>
    </dgm:pt>
    <dgm:pt modelId="{B64E0E6B-77E2-4699-B495-8B12EF34308C}" type="pres">
      <dgm:prSet presAssocID="{309EC081-C14F-4365-AB5E-77C8177ED14E}" presName="node" presStyleLbl="node1" presStyleIdx="1" presStyleCnt="5" custScaleX="123096" custScaleY="127453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en-US"/>
        </a:p>
      </dgm:t>
    </dgm:pt>
    <dgm:pt modelId="{F0053EC4-2CA6-46D2-8AA1-97444EA20C47}" type="pres">
      <dgm:prSet presAssocID="{309EC081-C14F-4365-AB5E-77C8177ED14E}" presName="dummy" presStyleCnt="0"/>
      <dgm:spPr/>
    </dgm:pt>
    <dgm:pt modelId="{F063537D-A405-4A44-963C-29F186A5AC3B}" type="pres">
      <dgm:prSet presAssocID="{068F367B-FE5B-4CF0-AB68-9BB59907461F}" presName="sibTrans" presStyleLbl="sibTrans2D1" presStyleIdx="1" presStyleCnt="5"/>
      <dgm:spPr>
        <a:prstGeom prst="blockArc">
          <a:avLst>
            <a:gd name="adj1" fmla="val 20520000"/>
            <a:gd name="adj2" fmla="val 3240000"/>
            <a:gd name="adj3" fmla="val 4636"/>
          </a:avLst>
        </a:prstGeom>
      </dgm:spPr>
      <dgm:t>
        <a:bodyPr/>
        <a:lstStyle/>
        <a:p>
          <a:endParaRPr lang="en-US"/>
        </a:p>
      </dgm:t>
    </dgm:pt>
    <dgm:pt modelId="{DDDFE6EF-7819-40FC-846A-FDB502042534}" type="pres">
      <dgm:prSet presAssocID="{E5F65EE9-4861-48C0-B22F-FF8A3CAD33D7}" presName="node" presStyleLbl="node1" presStyleIdx="2" presStyleCnt="5" custScaleX="130466" custScaleY="119845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en-US"/>
        </a:p>
      </dgm:t>
    </dgm:pt>
    <dgm:pt modelId="{A953FD81-F9A3-406B-9200-750F1C1A5843}" type="pres">
      <dgm:prSet presAssocID="{E5F65EE9-4861-48C0-B22F-FF8A3CAD33D7}" presName="dummy" presStyleCnt="0"/>
      <dgm:spPr/>
    </dgm:pt>
    <dgm:pt modelId="{0B52176B-7794-406E-B61F-BDFD89FF563E}" type="pres">
      <dgm:prSet presAssocID="{D7319E4B-CB1C-4928-8C05-382E9C35EC3D}" presName="sibTrans" presStyleLbl="sibTrans2D1" presStyleIdx="2" presStyleCnt="5"/>
      <dgm:spPr>
        <a:prstGeom prst="blockArc">
          <a:avLst>
            <a:gd name="adj1" fmla="val 3240000"/>
            <a:gd name="adj2" fmla="val 7560000"/>
            <a:gd name="adj3" fmla="val 4636"/>
          </a:avLst>
        </a:prstGeom>
      </dgm:spPr>
      <dgm:t>
        <a:bodyPr/>
        <a:lstStyle/>
        <a:p>
          <a:endParaRPr lang="en-US"/>
        </a:p>
      </dgm:t>
    </dgm:pt>
    <dgm:pt modelId="{247144F8-85B6-46BC-B6D4-FEEA2C3B90A4}" type="pres">
      <dgm:prSet presAssocID="{EB8E0D4E-3DBD-4F10-88D0-285F11854C32}" presName="node" presStyleLbl="node1" presStyleIdx="3" presStyleCnt="5" custScaleX="132489" custScaleY="112489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en-US"/>
        </a:p>
      </dgm:t>
    </dgm:pt>
    <dgm:pt modelId="{C83CE005-78A6-43C3-95C4-003271035F2A}" type="pres">
      <dgm:prSet presAssocID="{EB8E0D4E-3DBD-4F10-88D0-285F11854C32}" presName="dummy" presStyleCnt="0"/>
      <dgm:spPr/>
    </dgm:pt>
    <dgm:pt modelId="{7E8F5CD5-2A03-4F00-A6B5-68327D392C01}" type="pres">
      <dgm:prSet presAssocID="{30DE4276-D14B-4A34-9A55-D04CAB5D0A1D}" presName="sibTrans" presStyleLbl="sibTrans2D1" presStyleIdx="3" presStyleCnt="5"/>
      <dgm:spPr>
        <a:prstGeom prst="blockArc">
          <a:avLst>
            <a:gd name="adj1" fmla="val 7560000"/>
            <a:gd name="adj2" fmla="val 11880000"/>
            <a:gd name="adj3" fmla="val 4636"/>
          </a:avLst>
        </a:prstGeom>
      </dgm:spPr>
      <dgm:t>
        <a:bodyPr/>
        <a:lstStyle/>
        <a:p>
          <a:endParaRPr lang="en-US"/>
        </a:p>
      </dgm:t>
    </dgm:pt>
    <dgm:pt modelId="{B65581A9-C36E-47EE-921E-AFA089CE7AF3}" type="pres">
      <dgm:prSet presAssocID="{8B3CD89D-A6CB-4EC4-B534-24E69E8D9AFB}" presName="node" presStyleLbl="node1" presStyleIdx="4" presStyleCnt="5" custScaleX="128312" custScaleY="105051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en-US"/>
        </a:p>
      </dgm:t>
    </dgm:pt>
    <dgm:pt modelId="{AEE5C71D-EB7C-4B9E-B59C-3221F5F82B42}" type="pres">
      <dgm:prSet presAssocID="{8B3CD89D-A6CB-4EC4-B534-24E69E8D9AFB}" presName="dummy" presStyleCnt="0"/>
      <dgm:spPr/>
    </dgm:pt>
    <dgm:pt modelId="{B294E69B-8B65-4C51-B271-3BDC92C54987}" type="pres">
      <dgm:prSet presAssocID="{3F8D821A-6D43-4398-A034-5D68210854A5}" presName="sibTrans" presStyleLbl="sibTrans2D1" presStyleIdx="4" presStyleCnt="5"/>
      <dgm:spPr>
        <a:prstGeom prst="blockArc">
          <a:avLst>
            <a:gd name="adj1" fmla="val 11880000"/>
            <a:gd name="adj2" fmla="val 16200000"/>
            <a:gd name="adj3" fmla="val 4636"/>
          </a:avLst>
        </a:prstGeom>
      </dgm:spPr>
      <dgm:t>
        <a:bodyPr/>
        <a:lstStyle/>
        <a:p>
          <a:endParaRPr lang="en-US"/>
        </a:p>
      </dgm:t>
    </dgm:pt>
  </dgm:ptLst>
  <dgm:cxnLst>
    <dgm:cxn modelId="{9C799EC2-4393-4035-A865-611C7F94A6B7}" type="presOf" srcId="{7509A90B-9C0C-46C2-89C2-BC49D304A4D7}" destId="{8228FF21-17F5-4FE6-8274-4BE6E55F78CA}" srcOrd="0" destOrd="0" presId="urn:microsoft.com/office/officeart/2005/8/layout/radial6"/>
    <dgm:cxn modelId="{565F666F-F491-42F8-9DFE-2ACE4CC94AD9}" type="presOf" srcId="{E5F65EE9-4861-48C0-B22F-FF8A3CAD33D7}" destId="{DDDFE6EF-7819-40FC-846A-FDB502042534}" srcOrd="0" destOrd="0" presId="urn:microsoft.com/office/officeart/2005/8/layout/radial6"/>
    <dgm:cxn modelId="{196726A0-B579-494A-BEA4-F8332B9074EC}" type="presOf" srcId="{068F367B-FE5B-4CF0-AB68-9BB59907461F}" destId="{F063537D-A405-4A44-963C-29F186A5AC3B}" srcOrd="0" destOrd="0" presId="urn:microsoft.com/office/officeart/2005/8/layout/radial6"/>
    <dgm:cxn modelId="{B8BBE044-537D-49B2-8FED-6D3D6D3C5F52}" srcId="{0DAFD599-CFDC-4CB9-BB14-23138F35C917}" destId="{8B3CD89D-A6CB-4EC4-B534-24E69E8D9AFB}" srcOrd="4" destOrd="0" parTransId="{875AEC72-E904-4CC3-BD90-C6A7F8A169FF}" sibTransId="{3F8D821A-6D43-4398-A034-5D68210854A5}"/>
    <dgm:cxn modelId="{B7C4AA20-97C2-425D-BEAF-3BD529027A81}" type="presOf" srcId="{0DAFD599-CFDC-4CB9-BB14-23138F35C917}" destId="{A9662EB9-60EA-4C16-9ED6-E5ABAA1322BC}" srcOrd="0" destOrd="0" presId="urn:microsoft.com/office/officeart/2005/8/layout/radial6"/>
    <dgm:cxn modelId="{D7B4A36F-D968-436A-B72B-7BF8CB58E993}" srcId="{513D702B-F7C7-4C9A-84C4-FA02C2CC7DCA}" destId="{0DAFD599-CFDC-4CB9-BB14-23138F35C917}" srcOrd="0" destOrd="0" parTransId="{5A4F46AA-E4C1-445D-9624-DD65ED159DF6}" sibTransId="{3C1CB08C-C136-4ACA-86DE-2C0FA04B79F1}"/>
    <dgm:cxn modelId="{BE31EA1A-D19B-4926-8B49-40B1569204E5}" type="presOf" srcId="{D7319E4B-CB1C-4928-8C05-382E9C35EC3D}" destId="{0B52176B-7794-406E-B61F-BDFD89FF563E}" srcOrd="0" destOrd="0" presId="urn:microsoft.com/office/officeart/2005/8/layout/radial6"/>
    <dgm:cxn modelId="{6C932F11-9D5E-4949-BF8A-0914E4F8ED75}" type="presOf" srcId="{30DE4276-D14B-4A34-9A55-D04CAB5D0A1D}" destId="{7E8F5CD5-2A03-4F00-A6B5-68327D392C01}" srcOrd="0" destOrd="0" presId="urn:microsoft.com/office/officeart/2005/8/layout/radial6"/>
    <dgm:cxn modelId="{5086C807-1BE3-45D2-8EF2-94125B7B8E1E}" type="presOf" srcId="{7348FF48-6573-4347-B135-D8B86211BBA5}" destId="{D5A15665-17B6-49E8-92B9-7099824338D8}" srcOrd="0" destOrd="0" presId="urn:microsoft.com/office/officeart/2005/8/layout/radial6"/>
    <dgm:cxn modelId="{AA4465DB-45EC-4286-9D3E-CB335DD37F54}" type="presOf" srcId="{EB8E0D4E-3DBD-4F10-88D0-285F11854C32}" destId="{247144F8-85B6-46BC-B6D4-FEEA2C3B90A4}" srcOrd="0" destOrd="0" presId="urn:microsoft.com/office/officeart/2005/8/layout/radial6"/>
    <dgm:cxn modelId="{376A158E-4F66-4D4B-B492-561FC073C612}" srcId="{0DAFD599-CFDC-4CB9-BB14-23138F35C917}" destId="{EB8E0D4E-3DBD-4F10-88D0-285F11854C32}" srcOrd="3" destOrd="0" parTransId="{4920267B-0BBB-409E-A38E-E400901F5874}" sibTransId="{30DE4276-D14B-4A34-9A55-D04CAB5D0A1D}"/>
    <dgm:cxn modelId="{5BCFCBED-B865-45D2-B6CF-09AED1BF3E4B}" type="presOf" srcId="{8B3CD89D-A6CB-4EC4-B534-24E69E8D9AFB}" destId="{B65581A9-C36E-47EE-921E-AFA089CE7AF3}" srcOrd="0" destOrd="0" presId="urn:microsoft.com/office/officeart/2005/8/layout/radial6"/>
    <dgm:cxn modelId="{8422202C-E9DB-4C7C-93DB-26096FCFE0EF}" srcId="{0DAFD599-CFDC-4CB9-BB14-23138F35C917}" destId="{7348FF48-6573-4347-B135-D8B86211BBA5}" srcOrd="0" destOrd="0" parTransId="{376B1D05-569D-493A-AB3E-4890D54B522F}" sibTransId="{7509A90B-9C0C-46C2-89C2-BC49D304A4D7}"/>
    <dgm:cxn modelId="{341B532C-E6C7-42FD-80A1-85DED32830C6}" type="presOf" srcId="{309EC081-C14F-4365-AB5E-77C8177ED14E}" destId="{B64E0E6B-77E2-4699-B495-8B12EF34308C}" srcOrd="0" destOrd="0" presId="urn:microsoft.com/office/officeart/2005/8/layout/radial6"/>
    <dgm:cxn modelId="{C61AB2F8-DA48-4F4D-82E6-C16D7775BB8C}" srcId="{0DAFD599-CFDC-4CB9-BB14-23138F35C917}" destId="{E5F65EE9-4861-48C0-B22F-FF8A3CAD33D7}" srcOrd="2" destOrd="0" parTransId="{4FA9561C-4ACD-4E03-A8B2-132F4717A5BB}" sibTransId="{D7319E4B-CB1C-4928-8C05-382E9C35EC3D}"/>
    <dgm:cxn modelId="{CE951DB9-3BE2-4D27-89A7-FCA6DC9C91D6}" type="presOf" srcId="{513D702B-F7C7-4C9A-84C4-FA02C2CC7DCA}" destId="{DC406B86-3B9E-446B-8CDE-E6A19215F3C4}" srcOrd="0" destOrd="0" presId="urn:microsoft.com/office/officeart/2005/8/layout/radial6"/>
    <dgm:cxn modelId="{AE8D3FB3-57D5-4588-92C1-3104E1DB12BB}" type="presOf" srcId="{3F8D821A-6D43-4398-A034-5D68210854A5}" destId="{B294E69B-8B65-4C51-B271-3BDC92C54987}" srcOrd="0" destOrd="0" presId="urn:microsoft.com/office/officeart/2005/8/layout/radial6"/>
    <dgm:cxn modelId="{DCC83300-AAEF-4717-882A-4DE3459B07BB}" srcId="{0DAFD599-CFDC-4CB9-BB14-23138F35C917}" destId="{309EC081-C14F-4365-AB5E-77C8177ED14E}" srcOrd="1" destOrd="0" parTransId="{DFFC468D-66D5-4E43-90B9-00B9C5E877F8}" sibTransId="{068F367B-FE5B-4CF0-AB68-9BB59907461F}"/>
    <dgm:cxn modelId="{D6430ED7-C5AD-46B1-A8D0-F0AAFE3E58CD}" type="presParOf" srcId="{DC406B86-3B9E-446B-8CDE-E6A19215F3C4}" destId="{A9662EB9-60EA-4C16-9ED6-E5ABAA1322BC}" srcOrd="0" destOrd="0" presId="urn:microsoft.com/office/officeart/2005/8/layout/radial6"/>
    <dgm:cxn modelId="{F93B58F4-E772-40F5-8684-F70D7AFB9BDB}" type="presParOf" srcId="{DC406B86-3B9E-446B-8CDE-E6A19215F3C4}" destId="{D5A15665-17B6-49E8-92B9-7099824338D8}" srcOrd="1" destOrd="0" presId="urn:microsoft.com/office/officeart/2005/8/layout/radial6"/>
    <dgm:cxn modelId="{0632B35C-ED84-409F-A5CF-834A6783934D}" type="presParOf" srcId="{DC406B86-3B9E-446B-8CDE-E6A19215F3C4}" destId="{92E387FB-8FA6-4DBF-ABE9-F87F43C188DC}" srcOrd="2" destOrd="0" presId="urn:microsoft.com/office/officeart/2005/8/layout/radial6"/>
    <dgm:cxn modelId="{02E6D232-B4A1-4AA8-94AD-72A5324F0FEE}" type="presParOf" srcId="{DC406B86-3B9E-446B-8CDE-E6A19215F3C4}" destId="{8228FF21-17F5-4FE6-8274-4BE6E55F78CA}" srcOrd="3" destOrd="0" presId="urn:microsoft.com/office/officeart/2005/8/layout/radial6"/>
    <dgm:cxn modelId="{CECDD0B5-40ED-4B17-A5A2-300D5334446F}" type="presParOf" srcId="{DC406B86-3B9E-446B-8CDE-E6A19215F3C4}" destId="{B64E0E6B-77E2-4699-B495-8B12EF34308C}" srcOrd="4" destOrd="0" presId="urn:microsoft.com/office/officeart/2005/8/layout/radial6"/>
    <dgm:cxn modelId="{F76F5AB3-67CA-49E4-8D3A-0BC7502AAB4F}" type="presParOf" srcId="{DC406B86-3B9E-446B-8CDE-E6A19215F3C4}" destId="{F0053EC4-2CA6-46D2-8AA1-97444EA20C47}" srcOrd="5" destOrd="0" presId="urn:microsoft.com/office/officeart/2005/8/layout/radial6"/>
    <dgm:cxn modelId="{6AC80A49-D361-4F48-9336-F04607499C53}" type="presParOf" srcId="{DC406B86-3B9E-446B-8CDE-E6A19215F3C4}" destId="{F063537D-A405-4A44-963C-29F186A5AC3B}" srcOrd="6" destOrd="0" presId="urn:microsoft.com/office/officeart/2005/8/layout/radial6"/>
    <dgm:cxn modelId="{35AD6906-5C99-4493-A366-AEC6C83121DD}" type="presParOf" srcId="{DC406B86-3B9E-446B-8CDE-E6A19215F3C4}" destId="{DDDFE6EF-7819-40FC-846A-FDB502042534}" srcOrd="7" destOrd="0" presId="urn:microsoft.com/office/officeart/2005/8/layout/radial6"/>
    <dgm:cxn modelId="{B0BC712B-8CC9-48C3-8881-B892C045DF11}" type="presParOf" srcId="{DC406B86-3B9E-446B-8CDE-E6A19215F3C4}" destId="{A953FD81-F9A3-406B-9200-750F1C1A5843}" srcOrd="8" destOrd="0" presId="urn:microsoft.com/office/officeart/2005/8/layout/radial6"/>
    <dgm:cxn modelId="{7493AF85-9BA5-4A8E-AC00-4CAF837E320C}" type="presParOf" srcId="{DC406B86-3B9E-446B-8CDE-E6A19215F3C4}" destId="{0B52176B-7794-406E-B61F-BDFD89FF563E}" srcOrd="9" destOrd="0" presId="urn:microsoft.com/office/officeart/2005/8/layout/radial6"/>
    <dgm:cxn modelId="{5B3B377F-C7C1-43A9-B6CC-9BA398F6373E}" type="presParOf" srcId="{DC406B86-3B9E-446B-8CDE-E6A19215F3C4}" destId="{247144F8-85B6-46BC-B6D4-FEEA2C3B90A4}" srcOrd="10" destOrd="0" presId="urn:microsoft.com/office/officeart/2005/8/layout/radial6"/>
    <dgm:cxn modelId="{0C77CCB0-DE22-43B1-AF55-8F3567C90416}" type="presParOf" srcId="{DC406B86-3B9E-446B-8CDE-E6A19215F3C4}" destId="{C83CE005-78A6-43C3-95C4-003271035F2A}" srcOrd="11" destOrd="0" presId="urn:microsoft.com/office/officeart/2005/8/layout/radial6"/>
    <dgm:cxn modelId="{55484243-6598-41AD-B14A-93DB59C19D94}" type="presParOf" srcId="{DC406B86-3B9E-446B-8CDE-E6A19215F3C4}" destId="{7E8F5CD5-2A03-4F00-A6B5-68327D392C01}" srcOrd="12" destOrd="0" presId="urn:microsoft.com/office/officeart/2005/8/layout/radial6"/>
    <dgm:cxn modelId="{F3607B1C-D738-4DCF-AFE1-7B83372C4213}" type="presParOf" srcId="{DC406B86-3B9E-446B-8CDE-E6A19215F3C4}" destId="{B65581A9-C36E-47EE-921E-AFA089CE7AF3}" srcOrd="13" destOrd="0" presId="urn:microsoft.com/office/officeart/2005/8/layout/radial6"/>
    <dgm:cxn modelId="{9560D645-8ECA-4E8C-BC52-07975E75E52E}" type="presParOf" srcId="{DC406B86-3B9E-446B-8CDE-E6A19215F3C4}" destId="{AEE5C71D-EB7C-4B9E-B59C-3221F5F82B42}" srcOrd="14" destOrd="0" presId="urn:microsoft.com/office/officeart/2005/8/layout/radial6"/>
    <dgm:cxn modelId="{C88E5F94-0265-4F1E-9682-18AA4C904EF7}" type="presParOf" srcId="{DC406B86-3B9E-446B-8CDE-E6A19215F3C4}" destId="{B294E69B-8B65-4C51-B271-3BDC92C54987}" srcOrd="15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94E69B-8B65-4C51-B271-3BDC92C54987}">
      <dsp:nvSpPr>
        <dsp:cNvPr id="0" name=""/>
        <dsp:cNvSpPr/>
      </dsp:nvSpPr>
      <dsp:spPr>
        <a:xfrm>
          <a:off x="1723542" y="684370"/>
          <a:ext cx="4515650" cy="4515650"/>
        </a:xfrm>
        <a:prstGeom prst="blockArc">
          <a:avLst>
            <a:gd name="adj1" fmla="val 11880000"/>
            <a:gd name="adj2" fmla="val 16200000"/>
            <a:gd name="adj3" fmla="val 4636"/>
          </a:avLst>
        </a:prstGeom>
        <a:gradFill rotWithShape="0">
          <a:gsLst>
            <a:gs pos="0">
              <a:srgbClr val="8064A2">
                <a:hueOff val="-4464770"/>
                <a:satOff val="26899"/>
                <a:lumOff val="2156"/>
                <a:alphaOff val="0"/>
                <a:shade val="51000"/>
                <a:satMod val="130000"/>
              </a:srgbClr>
            </a:gs>
            <a:gs pos="80000">
              <a:srgbClr val="8064A2">
                <a:hueOff val="-4464770"/>
                <a:satOff val="26899"/>
                <a:lumOff val="2156"/>
                <a:alphaOff val="0"/>
                <a:shade val="93000"/>
                <a:satMod val="130000"/>
              </a:srgbClr>
            </a:gs>
            <a:gs pos="100000">
              <a:srgbClr val="8064A2">
                <a:hueOff val="-4464770"/>
                <a:satOff val="26899"/>
                <a:lumOff val="2156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E8F5CD5-2A03-4F00-A6B5-68327D392C01}">
      <dsp:nvSpPr>
        <dsp:cNvPr id="0" name=""/>
        <dsp:cNvSpPr/>
      </dsp:nvSpPr>
      <dsp:spPr>
        <a:xfrm>
          <a:off x="1723542" y="684370"/>
          <a:ext cx="4515650" cy="4515650"/>
        </a:xfrm>
        <a:prstGeom prst="blockArc">
          <a:avLst>
            <a:gd name="adj1" fmla="val 7560000"/>
            <a:gd name="adj2" fmla="val 11880000"/>
            <a:gd name="adj3" fmla="val 4636"/>
          </a:avLst>
        </a:prstGeom>
        <a:gradFill rotWithShape="0">
          <a:gsLst>
            <a:gs pos="0">
              <a:srgbClr val="8064A2">
                <a:hueOff val="-3348577"/>
                <a:satOff val="20174"/>
                <a:lumOff val="1617"/>
                <a:alphaOff val="0"/>
                <a:shade val="51000"/>
                <a:satMod val="130000"/>
              </a:srgbClr>
            </a:gs>
            <a:gs pos="80000">
              <a:srgbClr val="8064A2">
                <a:hueOff val="-3348577"/>
                <a:satOff val="20174"/>
                <a:lumOff val="1617"/>
                <a:alphaOff val="0"/>
                <a:shade val="93000"/>
                <a:satMod val="130000"/>
              </a:srgbClr>
            </a:gs>
            <a:gs pos="100000">
              <a:srgbClr val="8064A2">
                <a:hueOff val="-3348577"/>
                <a:satOff val="20174"/>
                <a:lumOff val="1617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B52176B-7794-406E-B61F-BDFD89FF563E}">
      <dsp:nvSpPr>
        <dsp:cNvPr id="0" name=""/>
        <dsp:cNvSpPr/>
      </dsp:nvSpPr>
      <dsp:spPr>
        <a:xfrm>
          <a:off x="1723542" y="684370"/>
          <a:ext cx="4515650" cy="4515650"/>
        </a:xfrm>
        <a:prstGeom prst="blockArc">
          <a:avLst>
            <a:gd name="adj1" fmla="val 3240000"/>
            <a:gd name="adj2" fmla="val 7560000"/>
            <a:gd name="adj3" fmla="val 4636"/>
          </a:avLst>
        </a:prstGeom>
        <a:gradFill rotWithShape="0">
          <a:gsLst>
            <a:gs pos="0">
              <a:srgbClr val="8064A2">
                <a:hueOff val="-2232385"/>
                <a:satOff val="13449"/>
                <a:lumOff val="1078"/>
                <a:alphaOff val="0"/>
                <a:shade val="51000"/>
                <a:satMod val="130000"/>
              </a:srgbClr>
            </a:gs>
            <a:gs pos="80000">
              <a:srgbClr val="8064A2">
                <a:hueOff val="-2232385"/>
                <a:satOff val="13449"/>
                <a:lumOff val="1078"/>
                <a:alphaOff val="0"/>
                <a:shade val="93000"/>
                <a:satMod val="130000"/>
              </a:srgbClr>
            </a:gs>
            <a:gs pos="100000">
              <a:srgbClr val="8064A2">
                <a:hueOff val="-2232385"/>
                <a:satOff val="13449"/>
                <a:lumOff val="1078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063537D-A405-4A44-963C-29F186A5AC3B}">
      <dsp:nvSpPr>
        <dsp:cNvPr id="0" name=""/>
        <dsp:cNvSpPr/>
      </dsp:nvSpPr>
      <dsp:spPr>
        <a:xfrm>
          <a:off x="1723542" y="684370"/>
          <a:ext cx="4515650" cy="4515650"/>
        </a:xfrm>
        <a:prstGeom prst="blockArc">
          <a:avLst>
            <a:gd name="adj1" fmla="val 20520000"/>
            <a:gd name="adj2" fmla="val 3240000"/>
            <a:gd name="adj3" fmla="val 4636"/>
          </a:avLst>
        </a:prstGeom>
        <a:gradFill rotWithShape="0">
          <a:gsLst>
            <a:gs pos="0">
              <a:srgbClr val="8064A2">
                <a:hueOff val="-1116192"/>
                <a:satOff val="6725"/>
                <a:lumOff val="539"/>
                <a:alphaOff val="0"/>
                <a:shade val="51000"/>
                <a:satMod val="130000"/>
              </a:srgbClr>
            </a:gs>
            <a:gs pos="80000">
              <a:srgbClr val="8064A2">
                <a:hueOff val="-1116192"/>
                <a:satOff val="6725"/>
                <a:lumOff val="539"/>
                <a:alphaOff val="0"/>
                <a:shade val="93000"/>
                <a:satMod val="130000"/>
              </a:srgbClr>
            </a:gs>
            <a:gs pos="100000">
              <a:srgbClr val="8064A2">
                <a:hueOff val="-1116192"/>
                <a:satOff val="6725"/>
                <a:lumOff val="539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228FF21-17F5-4FE6-8274-4BE6E55F78CA}">
      <dsp:nvSpPr>
        <dsp:cNvPr id="0" name=""/>
        <dsp:cNvSpPr/>
      </dsp:nvSpPr>
      <dsp:spPr>
        <a:xfrm>
          <a:off x="1723542" y="684370"/>
          <a:ext cx="4515650" cy="4515650"/>
        </a:xfrm>
        <a:prstGeom prst="blockArc">
          <a:avLst>
            <a:gd name="adj1" fmla="val 16200000"/>
            <a:gd name="adj2" fmla="val 20520000"/>
            <a:gd name="adj3" fmla="val 4636"/>
          </a:avLst>
        </a:prstGeom>
        <a:gradFill rotWithShape="0">
          <a:gsLst>
            <a:gs pos="0">
              <a:srgbClr val="8064A2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8064A2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8064A2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9662EB9-60EA-4C16-9ED6-E5ABAA1322BC}">
      <dsp:nvSpPr>
        <dsp:cNvPr id="0" name=""/>
        <dsp:cNvSpPr/>
      </dsp:nvSpPr>
      <dsp:spPr>
        <a:xfrm>
          <a:off x="2942398" y="1903226"/>
          <a:ext cx="2077938" cy="2077938"/>
        </a:xfrm>
        <a:prstGeom prst="ellipse">
          <a:avLst/>
        </a:prstGeom>
        <a:gradFill rotWithShape="0">
          <a:gsLst>
            <a:gs pos="0">
              <a:srgbClr val="9BBB59">
                <a:hueOff val="0"/>
                <a:satOff val="0"/>
                <a:alphaOff val="0"/>
                <a:shade val="51000"/>
                <a:satMod val="130000"/>
                <a:lumMod val="59000"/>
              </a:srgbClr>
            </a:gs>
            <a:gs pos="80000">
              <a:srgbClr val="9BBB59">
                <a:hueOff val="0"/>
                <a:satOff val="0"/>
                <a:alphaOff val="0"/>
                <a:shade val="93000"/>
                <a:satMod val="130000"/>
                <a:lumMod val="86000"/>
              </a:srgbClr>
            </a:gs>
            <a:gs pos="100000">
              <a:srgbClr val="9BBB59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>
            <a:rot lat="0" lon="0" rev="20400000"/>
          </a:lightRig>
        </a:scene3d>
        <a:sp3d prstMaterial="plastic">
          <a:bevelT w="3810000" h="2540000" prst="artDeco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err="1" smtClean="0">
              <a:solidFill>
                <a:schemeClr val="bg1"/>
              </a:solidFill>
              <a:effectLst>
                <a:outerShdw blurRad="50800" dist="50800" algn="l" rotWithShape="0">
                  <a:prstClr val="black"/>
                </a:outerShdw>
              </a:effectLst>
              <a:latin typeface="Times New Roman" pitchFamily="18" charset="0"/>
              <a:ea typeface="+mn-ea"/>
              <a:cs typeface="Times New Roman" pitchFamily="18" charset="0"/>
            </a:rPr>
            <a:t>Thực</a:t>
          </a:r>
          <a:r>
            <a:rPr lang="en-US" sz="2400" b="1" kern="1200" dirty="0" smtClean="0">
              <a:solidFill>
                <a:schemeClr val="bg1"/>
              </a:solidFill>
              <a:effectLst>
                <a:outerShdw blurRad="50800" dist="50800" algn="l" rotWithShape="0">
                  <a:prstClr val="black"/>
                </a:outerShdw>
              </a:effectLst>
              <a:latin typeface="Times New Roman" pitchFamily="18" charset="0"/>
              <a:ea typeface="+mn-ea"/>
              <a:cs typeface="Times New Roman" pitchFamily="18" charset="0"/>
            </a:rPr>
            <a:t> </a:t>
          </a:r>
          <a:r>
            <a:rPr lang="en-US" sz="2400" b="1" kern="1200" dirty="0" err="1" smtClean="0">
              <a:solidFill>
                <a:schemeClr val="bg1"/>
              </a:solidFill>
              <a:effectLst>
                <a:outerShdw blurRad="50800" dist="50800" algn="l" rotWithShape="0">
                  <a:prstClr val="black"/>
                </a:outerShdw>
              </a:effectLst>
              <a:latin typeface="Times New Roman" pitchFamily="18" charset="0"/>
              <a:ea typeface="+mn-ea"/>
              <a:cs typeface="Times New Roman" pitchFamily="18" charset="0"/>
            </a:rPr>
            <a:t>hành</a:t>
          </a:r>
          <a:endParaRPr lang="en-US" sz="2400" b="1" kern="1200" dirty="0" smtClean="0">
            <a:solidFill>
              <a:schemeClr val="bg1"/>
            </a:solidFill>
            <a:effectLst>
              <a:outerShdw blurRad="50800" dist="50800" algn="l" rotWithShape="0">
                <a:prstClr val="black"/>
              </a:outerShdw>
            </a:effectLst>
            <a:latin typeface="Times New Roman" pitchFamily="18" charset="0"/>
            <a:ea typeface="+mn-ea"/>
            <a:cs typeface="Times New Roman" pitchFamily="18" charset="0"/>
          </a:endParaRP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err="1" smtClean="0">
              <a:solidFill>
                <a:schemeClr val="bg1"/>
              </a:solidFill>
              <a:effectLst>
                <a:outerShdw blurRad="50800" dist="50800" algn="l" rotWithShape="0">
                  <a:prstClr val="black"/>
                </a:outerShdw>
              </a:effectLst>
              <a:latin typeface="Times New Roman" pitchFamily="18" charset="0"/>
              <a:ea typeface="+mn-ea"/>
              <a:cs typeface="Times New Roman" pitchFamily="18" charset="0"/>
            </a:rPr>
            <a:t>VSATTP</a:t>
          </a:r>
          <a:endParaRPr lang="en-US" sz="2400" b="1" kern="1200" dirty="0">
            <a:solidFill>
              <a:schemeClr val="bg1"/>
            </a:solidFill>
            <a:effectLst>
              <a:outerShdw blurRad="50800" dist="50800" algn="l" rotWithShape="0">
                <a:prstClr val="black"/>
              </a:outerShdw>
            </a:effectLst>
            <a:latin typeface="Times New Roman" pitchFamily="18" charset="0"/>
            <a:ea typeface="+mn-ea"/>
            <a:cs typeface="Times New Roman" pitchFamily="18" charset="0"/>
          </a:endParaRPr>
        </a:p>
      </dsp:txBody>
      <dsp:txXfrm>
        <a:off x="3246705" y="2207533"/>
        <a:ext cx="1469324" cy="1469324"/>
      </dsp:txXfrm>
    </dsp:sp>
    <dsp:sp modelId="{D5A15665-17B6-49E8-92B9-7099824338D8}">
      <dsp:nvSpPr>
        <dsp:cNvPr id="0" name=""/>
        <dsp:cNvSpPr/>
      </dsp:nvSpPr>
      <dsp:spPr>
        <a:xfrm>
          <a:off x="3067607" y="-111657"/>
          <a:ext cx="1827519" cy="1696784"/>
        </a:xfrm>
        <a:prstGeom prst="ellipse">
          <a:avLst/>
        </a:prstGeom>
        <a:gradFill rotWithShape="0">
          <a:gsLst>
            <a:gs pos="0">
              <a:srgbClr val="8064A2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8064A2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8064A2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err="1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Vệ</a:t>
          </a:r>
          <a:r>
            <a:rPr lang="en-US" sz="2400" b="1" kern="1200" dirty="0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 </a:t>
          </a:r>
          <a:r>
            <a:rPr lang="en-US" sz="2400" b="1" kern="1200" dirty="0" err="1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sinh</a:t>
          </a:r>
          <a:r>
            <a:rPr lang="en-US" sz="2400" b="1" kern="1200" dirty="0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 </a:t>
          </a:r>
          <a:r>
            <a:rPr lang="en-US" sz="2400" b="1" kern="1200" dirty="0" err="1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cá</a:t>
          </a:r>
          <a:r>
            <a:rPr lang="en-US" sz="2400" b="1" kern="1200" dirty="0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 </a:t>
          </a:r>
          <a:r>
            <a:rPr lang="en-US" sz="2400" b="1" kern="1200" dirty="0" err="1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nhân</a:t>
          </a:r>
          <a:endParaRPr lang="en-US" sz="2400" b="1" kern="1200" dirty="0">
            <a:solidFill>
              <a:sysClr val="window" lastClr="FFFFFF"/>
            </a:solidFill>
            <a:latin typeface="Times New Roman" pitchFamily="18" charset="0"/>
            <a:ea typeface="+mn-ea"/>
            <a:cs typeface="Times New Roman" pitchFamily="18" charset="0"/>
          </a:endParaRPr>
        </a:p>
      </dsp:txBody>
      <dsp:txXfrm>
        <a:off x="3335241" y="136831"/>
        <a:ext cx="1292251" cy="1199808"/>
      </dsp:txXfrm>
    </dsp:sp>
    <dsp:sp modelId="{B64E0E6B-77E2-4699-B495-8B12EF34308C}">
      <dsp:nvSpPr>
        <dsp:cNvPr id="0" name=""/>
        <dsp:cNvSpPr/>
      </dsp:nvSpPr>
      <dsp:spPr>
        <a:xfrm>
          <a:off x="5183634" y="1333732"/>
          <a:ext cx="1790501" cy="1853876"/>
        </a:xfrm>
        <a:prstGeom prst="ellipse">
          <a:avLst/>
        </a:prstGeom>
        <a:gradFill rotWithShape="0">
          <a:gsLst>
            <a:gs pos="0">
              <a:srgbClr val="8064A2">
                <a:hueOff val="-1116192"/>
                <a:satOff val="6725"/>
                <a:lumOff val="539"/>
                <a:alphaOff val="0"/>
                <a:shade val="51000"/>
                <a:satMod val="130000"/>
              </a:srgbClr>
            </a:gs>
            <a:gs pos="80000">
              <a:srgbClr val="8064A2">
                <a:hueOff val="-1116192"/>
                <a:satOff val="6725"/>
                <a:lumOff val="539"/>
                <a:alphaOff val="0"/>
                <a:shade val="93000"/>
                <a:satMod val="130000"/>
              </a:srgbClr>
            </a:gs>
            <a:gs pos="100000">
              <a:srgbClr val="8064A2">
                <a:hueOff val="-1116192"/>
                <a:satOff val="6725"/>
                <a:lumOff val="539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err="1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Kiểm</a:t>
          </a:r>
          <a:r>
            <a:rPr lang="en-US" sz="2400" b="1" kern="1200" dirty="0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 </a:t>
          </a:r>
          <a:r>
            <a:rPr lang="en-US" sz="2400" b="1" kern="1200" dirty="0" err="1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soát</a:t>
          </a:r>
          <a:r>
            <a:rPr lang="en-US" sz="2400" b="1" kern="1200" dirty="0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 </a:t>
          </a:r>
          <a:r>
            <a:rPr lang="en-US" sz="2400" b="1" kern="1200" dirty="0" err="1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nguyên</a:t>
          </a:r>
          <a:r>
            <a:rPr lang="en-US" sz="2400" b="1" kern="1200" dirty="0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 </a:t>
          </a:r>
          <a:r>
            <a:rPr lang="en-US" sz="2400" b="1" kern="1200" dirty="0" err="1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liệu</a:t>
          </a:r>
          <a:r>
            <a:rPr lang="en-US" sz="2400" b="1" kern="1200" dirty="0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 </a:t>
          </a:r>
          <a:r>
            <a:rPr lang="en-US" sz="2400" b="1" kern="1200" dirty="0" err="1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đầu</a:t>
          </a:r>
          <a:r>
            <a:rPr lang="en-US" sz="2400" b="1" kern="1200" dirty="0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 </a:t>
          </a:r>
          <a:r>
            <a:rPr lang="en-US" sz="2400" b="1" kern="1200" dirty="0" err="1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vào</a:t>
          </a:r>
          <a:endParaRPr lang="en-US" sz="2400" b="1" kern="1200" dirty="0">
            <a:solidFill>
              <a:sysClr val="window" lastClr="FFFFFF"/>
            </a:solidFill>
            <a:latin typeface="Times New Roman" pitchFamily="18" charset="0"/>
            <a:ea typeface="+mn-ea"/>
            <a:cs typeface="Times New Roman" pitchFamily="18" charset="0"/>
          </a:endParaRPr>
        </a:p>
      </dsp:txBody>
      <dsp:txXfrm>
        <a:off x="5445847" y="1605226"/>
        <a:ext cx="1266075" cy="1310888"/>
      </dsp:txXfrm>
    </dsp:sp>
    <dsp:sp modelId="{DDDFE6EF-7819-40FC-846A-FDB502042534}">
      <dsp:nvSpPr>
        <dsp:cNvPr id="0" name=""/>
        <dsp:cNvSpPr/>
      </dsp:nvSpPr>
      <dsp:spPr>
        <a:xfrm>
          <a:off x="4328853" y="3854844"/>
          <a:ext cx="1897702" cy="1743213"/>
        </a:xfrm>
        <a:prstGeom prst="ellipse">
          <a:avLst/>
        </a:prstGeom>
        <a:gradFill rotWithShape="0">
          <a:gsLst>
            <a:gs pos="0">
              <a:srgbClr val="8064A2">
                <a:hueOff val="-2232385"/>
                <a:satOff val="13449"/>
                <a:lumOff val="1078"/>
                <a:alphaOff val="0"/>
                <a:shade val="51000"/>
                <a:satMod val="130000"/>
              </a:srgbClr>
            </a:gs>
            <a:gs pos="80000">
              <a:srgbClr val="8064A2">
                <a:hueOff val="-2232385"/>
                <a:satOff val="13449"/>
                <a:lumOff val="1078"/>
                <a:alphaOff val="0"/>
                <a:shade val="93000"/>
                <a:satMod val="130000"/>
              </a:srgbClr>
            </a:gs>
            <a:gs pos="100000">
              <a:srgbClr val="8064A2">
                <a:hueOff val="-2232385"/>
                <a:satOff val="13449"/>
                <a:lumOff val="1078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err="1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Thực</a:t>
          </a:r>
          <a:r>
            <a:rPr lang="en-US" sz="2400" b="1" kern="1200" dirty="0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 </a:t>
          </a:r>
          <a:r>
            <a:rPr lang="en-US" sz="2400" b="1" kern="1200" dirty="0" err="1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hành</a:t>
          </a:r>
          <a:r>
            <a:rPr lang="en-US" sz="2400" b="1" kern="1200" dirty="0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 </a:t>
          </a:r>
          <a:r>
            <a:rPr lang="en-US" sz="2400" b="1" kern="1200" dirty="0" err="1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bảo</a:t>
          </a:r>
          <a:r>
            <a:rPr lang="en-US" sz="2400" b="1" kern="1200" dirty="0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 </a:t>
          </a:r>
          <a:r>
            <a:rPr lang="en-US" sz="2400" b="1" kern="1200" dirty="0" err="1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quản</a:t>
          </a:r>
          <a:r>
            <a:rPr lang="en-US" sz="2400" b="1" kern="1200" dirty="0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, </a:t>
          </a:r>
          <a:r>
            <a:rPr lang="en-US" sz="2400" b="1" kern="1200" dirty="0" err="1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chế</a:t>
          </a:r>
          <a:r>
            <a:rPr lang="en-US" sz="2400" b="1" kern="1200" dirty="0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 </a:t>
          </a:r>
          <a:r>
            <a:rPr lang="en-US" sz="2400" b="1" kern="1200" dirty="0" err="1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biến</a:t>
          </a:r>
          <a:r>
            <a:rPr lang="en-US" sz="2400" b="1" kern="1200" dirty="0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 </a:t>
          </a:r>
          <a:r>
            <a:rPr lang="en-US" sz="2400" b="1" kern="1200" dirty="0" err="1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TP</a:t>
          </a:r>
          <a:endParaRPr lang="en-US" sz="2400" kern="1200" dirty="0">
            <a:solidFill>
              <a:sysClr val="window" lastClr="FFFFFF"/>
            </a:solidFill>
            <a:latin typeface="Times New Roman" pitchFamily="18" charset="0"/>
            <a:ea typeface="+mn-ea"/>
            <a:cs typeface="Times New Roman" pitchFamily="18" charset="0"/>
          </a:endParaRPr>
        </a:p>
      </dsp:txBody>
      <dsp:txXfrm>
        <a:off x="4606765" y="4110132"/>
        <a:ext cx="1341878" cy="1232637"/>
      </dsp:txXfrm>
    </dsp:sp>
    <dsp:sp modelId="{247144F8-85B6-46BC-B6D4-FEEA2C3B90A4}">
      <dsp:nvSpPr>
        <dsp:cNvPr id="0" name=""/>
        <dsp:cNvSpPr/>
      </dsp:nvSpPr>
      <dsp:spPr>
        <a:xfrm>
          <a:off x="1721466" y="3908342"/>
          <a:ext cx="1927127" cy="1636216"/>
        </a:xfrm>
        <a:prstGeom prst="ellipse">
          <a:avLst/>
        </a:prstGeom>
        <a:gradFill rotWithShape="0">
          <a:gsLst>
            <a:gs pos="0">
              <a:srgbClr val="8064A2">
                <a:hueOff val="-3348577"/>
                <a:satOff val="20174"/>
                <a:lumOff val="1617"/>
                <a:alphaOff val="0"/>
                <a:shade val="51000"/>
                <a:satMod val="130000"/>
              </a:srgbClr>
            </a:gs>
            <a:gs pos="80000">
              <a:srgbClr val="8064A2">
                <a:hueOff val="-3348577"/>
                <a:satOff val="20174"/>
                <a:lumOff val="1617"/>
                <a:alphaOff val="0"/>
                <a:shade val="93000"/>
                <a:satMod val="130000"/>
              </a:srgbClr>
            </a:gs>
            <a:gs pos="100000">
              <a:srgbClr val="8064A2">
                <a:hueOff val="-3348577"/>
                <a:satOff val="20174"/>
                <a:lumOff val="1617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err="1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Thực</a:t>
          </a:r>
          <a:r>
            <a:rPr lang="en-US" sz="2000" b="1" kern="1200" dirty="0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 </a:t>
          </a:r>
          <a:r>
            <a:rPr lang="en-US" sz="2000" b="1" kern="1200" dirty="0" err="1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hành</a:t>
          </a:r>
          <a:r>
            <a:rPr lang="en-US" sz="2000" b="1" kern="1200" dirty="0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 </a:t>
          </a:r>
          <a:r>
            <a:rPr lang="en-US" sz="2000" b="1" kern="1200" dirty="0" err="1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vận</a:t>
          </a:r>
          <a:r>
            <a:rPr lang="en-US" sz="2000" b="1" kern="1200" dirty="0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 </a:t>
          </a:r>
          <a:r>
            <a:rPr lang="en-US" sz="2000" b="1" kern="1200" dirty="0" err="1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chuyển</a:t>
          </a:r>
          <a:r>
            <a:rPr lang="en-US" sz="2000" b="1" kern="1200" dirty="0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, </a:t>
          </a:r>
          <a:r>
            <a:rPr lang="en-US" sz="2000" b="1" kern="1200" dirty="0" err="1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phân</a:t>
          </a:r>
          <a:r>
            <a:rPr lang="en-US" sz="2000" b="1" kern="1200" dirty="0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 </a:t>
          </a:r>
          <a:r>
            <a:rPr lang="en-US" sz="2000" b="1" kern="1200" dirty="0" err="1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phối</a:t>
          </a:r>
          <a:r>
            <a:rPr lang="en-US" sz="2000" b="1" kern="1200" dirty="0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 </a:t>
          </a:r>
          <a:r>
            <a:rPr lang="en-US" sz="2000" b="1" kern="1200" dirty="0" err="1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TP</a:t>
          </a:r>
          <a:endParaRPr lang="en-US" sz="2000" kern="1200" dirty="0">
            <a:solidFill>
              <a:sysClr val="window" lastClr="FFFFFF"/>
            </a:solidFill>
            <a:latin typeface="Times New Roman" pitchFamily="18" charset="0"/>
            <a:ea typeface="+mn-ea"/>
            <a:cs typeface="Times New Roman" pitchFamily="18" charset="0"/>
          </a:endParaRPr>
        </a:p>
      </dsp:txBody>
      <dsp:txXfrm>
        <a:off x="2003687" y="4147960"/>
        <a:ext cx="1362685" cy="1156980"/>
      </dsp:txXfrm>
    </dsp:sp>
    <dsp:sp modelId="{B65581A9-C36E-47EE-921E-AFA089CE7AF3}">
      <dsp:nvSpPr>
        <dsp:cNvPr id="0" name=""/>
        <dsp:cNvSpPr/>
      </dsp:nvSpPr>
      <dsp:spPr>
        <a:xfrm>
          <a:off x="950663" y="1496657"/>
          <a:ext cx="1866370" cy="1528026"/>
        </a:xfrm>
        <a:prstGeom prst="ellipse">
          <a:avLst/>
        </a:prstGeom>
        <a:gradFill rotWithShape="0">
          <a:gsLst>
            <a:gs pos="0">
              <a:srgbClr val="8064A2">
                <a:hueOff val="-4464770"/>
                <a:satOff val="26899"/>
                <a:lumOff val="2156"/>
                <a:alphaOff val="0"/>
                <a:shade val="51000"/>
                <a:satMod val="130000"/>
              </a:srgbClr>
            </a:gs>
            <a:gs pos="80000">
              <a:srgbClr val="8064A2">
                <a:hueOff val="-4464770"/>
                <a:satOff val="26899"/>
                <a:lumOff val="2156"/>
                <a:alphaOff val="0"/>
                <a:shade val="93000"/>
                <a:satMod val="130000"/>
              </a:srgbClr>
            </a:gs>
            <a:gs pos="100000">
              <a:srgbClr val="8064A2">
                <a:hueOff val="-4464770"/>
                <a:satOff val="26899"/>
                <a:lumOff val="2156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err="1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Thực</a:t>
          </a:r>
          <a:r>
            <a:rPr lang="en-US" sz="2400" b="1" kern="1200" dirty="0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 </a:t>
          </a:r>
          <a:r>
            <a:rPr lang="en-US" sz="2400" b="1" kern="1200" dirty="0" err="1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hành</a:t>
          </a:r>
          <a:r>
            <a:rPr lang="en-US" sz="2400" b="1" kern="1200" dirty="0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 </a:t>
          </a:r>
          <a:r>
            <a:rPr lang="en-US" sz="2400" b="1" kern="1200" dirty="0" err="1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tốt</a:t>
          </a:r>
          <a:r>
            <a:rPr lang="en-US" sz="2400" b="1" kern="1200" dirty="0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 </a:t>
          </a:r>
          <a:r>
            <a:rPr lang="en-US" sz="2400" b="1" kern="1200" dirty="0" err="1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nhãn</a:t>
          </a:r>
          <a:r>
            <a:rPr lang="en-US" sz="2400" b="1" kern="1200" dirty="0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 </a:t>
          </a:r>
          <a:r>
            <a:rPr lang="en-US" sz="2400" b="1" kern="1200" dirty="0" err="1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mác</a:t>
          </a:r>
          <a:r>
            <a:rPr lang="en-US" sz="2400" b="1" kern="1200" dirty="0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 </a:t>
          </a:r>
          <a:r>
            <a:rPr lang="en-US" sz="2400" b="1" kern="1200" dirty="0" err="1" smtClean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TP</a:t>
          </a:r>
          <a:endParaRPr lang="en-US" sz="2400" kern="1200" dirty="0">
            <a:solidFill>
              <a:sysClr val="window" lastClr="FFFFFF"/>
            </a:solidFill>
            <a:latin typeface="Times New Roman" pitchFamily="18" charset="0"/>
            <a:ea typeface="+mn-ea"/>
            <a:cs typeface="Times New Roman" pitchFamily="18" charset="0"/>
          </a:endParaRPr>
        </a:p>
      </dsp:txBody>
      <dsp:txXfrm>
        <a:off x="1223987" y="1720431"/>
        <a:ext cx="1319722" cy="108047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r>
              <a:rPr lang="vi-VN" smtClean="0"/>
              <a:t>Chi cục An toàn VSTP Lạng Sơn</a:t>
            </a:r>
            <a:endParaRPr lang="en-US"/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D6D05471-BDB4-4BC8-A919-1B1AAB29CA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37862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r>
              <a:rPr lang="vi-VN" smtClean="0"/>
              <a:t>Chi cục An toàn VSTP Lạng Sơn</a:t>
            </a:r>
            <a:endParaRPr lang="en-US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0D7CDC5E-6545-42FE-B9F4-8D500554DD7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515408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256DC84-3CC8-4313-8EFA-B0A6BDD438FD}" type="slidenum">
              <a:rPr lang="en-US" smtClean="0">
                <a:solidFill>
                  <a:srgbClr val="000000"/>
                </a:solidFill>
              </a:rPr>
              <a:pPr/>
              <a:t>24</a:t>
            </a:fld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smtClean="0">
              <a:latin typeface="Arial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vi-VN" smtClean="0"/>
              <a:t>Chi cục An toàn VSTP Lạng Sơn</a:t>
            </a:r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38DDAEF-20C1-40B1-8112-D2166E2D180E}" type="slidenum">
              <a:rPr lang="en-US" smtClean="0">
                <a:solidFill>
                  <a:srgbClr val="000000"/>
                </a:solidFill>
              </a:rPr>
              <a:pPr/>
              <a:t>25</a:t>
            </a:fld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dirty="0" smtClean="0">
              <a:latin typeface="Arial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vi-VN" smtClean="0"/>
              <a:t>Chi cục An toàn VSTP Lạng Sơn</a:t>
            </a:r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CDC5E-6545-42FE-B9F4-8D500554DD70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vi-VN" smtClean="0"/>
              <a:t>Chi cục An toàn VSTP Lạng Sơn</a:t>
            </a:r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 descr="Picture3"/>
          <p:cNvSpPr>
            <a:spLocks/>
          </p:cNvSpPr>
          <p:nvPr/>
        </p:nvSpPr>
        <p:spPr bwMode="gray">
          <a:xfrm>
            <a:off x="0" y="5880100"/>
            <a:ext cx="2917825" cy="977900"/>
          </a:xfrm>
          <a:custGeom>
            <a:avLst/>
            <a:gdLst>
              <a:gd name="T0" fmla="*/ 0 w 1838"/>
              <a:gd name="T1" fmla="*/ 2147483647 h 618"/>
              <a:gd name="T2" fmla="*/ 2147483647 w 1838"/>
              <a:gd name="T3" fmla="*/ 0 h 618"/>
              <a:gd name="T4" fmla="*/ 2147483647 w 1838"/>
              <a:gd name="T5" fmla="*/ 2147483647 h 618"/>
              <a:gd name="T6" fmla="*/ 0 w 1838"/>
              <a:gd name="T7" fmla="*/ 2147483647 h 618"/>
              <a:gd name="T8" fmla="*/ 0 w 1838"/>
              <a:gd name="T9" fmla="*/ 2147483647 h 61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838" h="618">
                <a:moveTo>
                  <a:pt x="0" y="74"/>
                </a:moveTo>
                <a:cubicBezTo>
                  <a:pt x="879" y="269"/>
                  <a:pt x="1589" y="0"/>
                  <a:pt x="1589" y="0"/>
                </a:cubicBezTo>
                <a:cubicBezTo>
                  <a:pt x="1652" y="335"/>
                  <a:pt x="1838" y="618"/>
                  <a:pt x="1838" y="618"/>
                </a:cubicBezTo>
                <a:lnTo>
                  <a:pt x="0" y="618"/>
                </a:lnTo>
                <a:cubicBezTo>
                  <a:pt x="0" y="618"/>
                  <a:pt x="0" y="346"/>
                  <a:pt x="0" y="74"/>
                </a:cubicBezTo>
                <a:close/>
              </a:path>
            </a:pathLst>
          </a:cu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Freeform 3" descr="Picture2"/>
          <p:cNvSpPr>
            <a:spLocks/>
          </p:cNvSpPr>
          <p:nvPr/>
        </p:nvSpPr>
        <p:spPr bwMode="gray">
          <a:xfrm>
            <a:off x="4356100" y="641350"/>
            <a:ext cx="4787900" cy="5997575"/>
          </a:xfrm>
          <a:custGeom>
            <a:avLst/>
            <a:gdLst>
              <a:gd name="T0" fmla="*/ 2147483647 w 3016"/>
              <a:gd name="T1" fmla="*/ 2147483647 h 3791"/>
              <a:gd name="T2" fmla="*/ 0 w 3016"/>
              <a:gd name="T3" fmla="*/ 2147483647 h 3791"/>
              <a:gd name="T4" fmla="*/ 2147483647 w 3016"/>
              <a:gd name="T5" fmla="*/ 2147483647 h 3791"/>
              <a:gd name="T6" fmla="*/ 2147483647 w 3016"/>
              <a:gd name="T7" fmla="*/ 2147483647 h 3791"/>
              <a:gd name="T8" fmla="*/ 2147483647 w 3016"/>
              <a:gd name="T9" fmla="*/ 0 h 3791"/>
              <a:gd name="T10" fmla="*/ 2147483647 w 3016"/>
              <a:gd name="T11" fmla="*/ 2147483647 h 379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016" h="3791">
                <a:moveTo>
                  <a:pt x="548" y="1300"/>
                </a:moveTo>
                <a:cubicBezTo>
                  <a:pt x="274" y="1912"/>
                  <a:pt x="0" y="2525"/>
                  <a:pt x="0" y="2525"/>
                </a:cubicBezTo>
                <a:cubicBezTo>
                  <a:pt x="1458" y="3791"/>
                  <a:pt x="3016" y="2752"/>
                  <a:pt x="3016" y="2752"/>
                </a:cubicBezTo>
                <a:cubicBezTo>
                  <a:pt x="3016" y="2752"/>
                  <a:pt x="3016" y="1708"/>
                  <a:pt x="3016" y="665"/>
                </a:cubicBezTo>
                <a:cubicBezTo>
                  <a:pt x="2528" y="170"/>
                  <a:pt x="1944" y="0"/>
                  <a:pt x="1944" y="0"/>
                </a:cubicBezTo>
                <a:cubicBezTo>
                  <a:pt x="1944" y="0"/>
                  <a:pt x="1639" y="839"/>
                  <a:pt x="548" y="1300"/>
                </a:cubicBez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Freeform 4" descr="Picture1"/>
          <p:cNvSpPr>
            <a:spLocks/>
          </p:cNvSpPr>
          <p:nvPr/>
        </p:nvSpPr>
        <p:spPr bwMode="gray">
          <a:xfrm>
            <a:off x="2528888" y="4683125"/>
            <a:ext cx="6615112" cy="2239963"/>
          </a:xfrm>
          <a:custGeom>
            <a:avLst/>
            <a:gdLst>
              <a:gd name="T0" fmla="*/ 2147483647 w 4171"/>
              <a:gd name="T1" fmla="*/ 0 h 1416"/>
              <a:gd name="T2" fmla="*/ 0 w 4171"/>
              <a:gd name="T3" fmla="*/ 2147483647 h 1416"/>
              <a:gd name="T4" fmla="*/ 2147483647 w 4171"/>
              <a:gd name="T5" fmla="*/ 2147483647 h 1416"/>
              <a:gd name="T6" fmla="*/ 2147483647 w 4171"/>
              <a:gd name="T7" fmla="*/ 2147483647 h 1416"/>
              <a:gd name="T8" fmla="*/ 2147483647 w 4171"/>
              <a:gd name="T9" fmla="*/ 2147483647 h 1416"/>
              <a:gd name="T10" fmla="*/ 2147483647 w 4171"/>
              <a:gd name="T11" fmla="*/ 0 h 141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4171" h="1416">
                <a:moveTo>
                  <a:pt x="1114" y="0"/>
                </a:moveTo>
                <a:cubicBezTo>
                  <a:pt x="1114" y="0"/>
                  <a:pt x="557" y="377"/>
                  <a:pt x="0" y="754"/>
                </a:cubicBezTo>
                <a:cubicBezTo>
                  <a:pt x="180" y="1190"/>
                  <a:pt x="406" y="1375"/>
                  <a:pt x="406" y="1375"/>
                </a:cubicBezTo>
                <a:cubicBezTo>
                  <a:pt x="2288" y="1375"/>
                  <a:pt x="4171" y="1375"/>
                  <a:pt x="4171" y="1375"/>
                </a:cubicBezTo>
                <a:lnTo>
                  <a:pt x="4171" y="468"/>
                </a:lnTo>
                <a:cubicBezTo>
                  <a:pt x="4171" y="468"/>
                  <a:pt x="2546" y="1416"/>
                  <a:pt x="1114" y="0"/>
                </a:cubicBezTo>
                <a:close/>
              </a:path>
            </a:pathLst>
          </a:cu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Freeform 5" descr="Picture2"/>
          <p:cNvSpPr>
            <a:spLocks/>
          </p:cNvSpPr>
          <p:nvPr/>
        </p:nvSpPr>
        <p:spPr bwMode="gray">
          <a:xfrm>
            <a:off x="4714875" y="-1588"/>
            <a:ext cx="2543175" cy="2632076"/>
          </a:xfrm>
          <a:custGeom>
            <a:avLst/>
            <a:gdLst>
              <a:gd name="T0" fmla="*/ 0 w 1569"/>
              <a:gd name="T1" fmla="*/ 0 h 1645"/>
              <a:gd name="T2" fmla="*/ 2147483647 w 1569"/>
              <a:gd name="T3" fmla="*/ 2147483647 h 1645"/>
              <a:gd name="T4" fmla="*/ 2147483647 w 1569"/>
              <a:gd name="T5" fmla="*/ 0 h 1645"/>
              <a:gd name="T6" fmla="*/ 0 w 1569"/>
              <a:gd name="T7" fmla="*/ 0 h 164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569" h="1645">
                <a:moveTo>
                  <a:pt x="0" y="0"/>
                </a:moveTo>
                <a:lnTo>
                  <a:pt x="335" y="1645"/>
                </a:lnTo>
                <a:cubicBezTo>
                  <a:pt x="335" y="1645"/>
                  <a:pt x="1394" y="1086"/>
                  <a:pt x="1569" y="0"/>
                </a:cubicBezTo>
                <a:cubicBezTo>
                  <a:pt x="784" y="0"/>
                  <a:pt x="0" y="0"/>
                  <a:pt x="0" y="0"/>
                </a:cubicBezTo>
                <a:close/>
              </a:path>
            </a:pathLst>
          </a:cu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gray">
          <a:xfrm>
            <a:off x="-3175" y="1588"/>
            <a:ext cx="5857875" cy="6794500"/>
          </a:xfrm>
          <a:custGeom>
            <a:avLst/>
            <a:gdLst>
              <a:gd name="T0" fmla="*/ 0 w 3690"/>
              <a:gd name="T1" fmla="*/ 2147483647 h 4280"/>
              <a:gd name="T2" fmla="*/ 0 w 3690"/>
              <a:gd name="T3" fmla="*/ 2147483647 h 4280"/>
              <a:gd name="T4" fmla="*/ 2147483647 w 3690"/>
              <a:gd name="T5" fmla="*/ 0 h 4280"/>
              <a:gd name="T6" fmla="*/ 2147483647 w 3690"/>
              <a:gd name="T7" fmla="*/ 2147483647 h 4280"/>
              <a:gd name="T8" fmla="*/ 0 w 3690"/>
              <a:gd name="T9" fmla="*/ 2147483647 h 428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690" h="4280">
                <a:moveTo>
                  <a:pt x="0" y="3810"/>
                </a:moveTo>
                <a:lnTo>
                  <a:pt x="0" y="1"/>
                </a:lnTo>
                <a:lnTo>
                  <a:pt x="2974" y="0"/>
                </a:lnTo>
                <a:cubicBezTo>
                  <a:pt x="3284" y="452"/>
                  <a:pt x="3690" y="1776"/>
                  <a:pt x="2768" y="2926"/>
                </a:cubicBezTo>
                <a:cubicBezTo>
                  <a:pt x="1610" y="4280"/>
                  <a:pt x="0" y="3810"/>
                  <a:pt x="0" y="38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" name="Freeform 7" descr="Picture6"/>
          <p:cNvSpPr>
            <a:spLocks/>
          </p:cNvSpPr>
          <p:nvPr/>
        </p:nvSpPr>
        <p:spPr bwMode="gray">
          <a:xfrm>
            <a:off x="-3175" y="1588"/>
            <a:ext cx="5943600" cy="6437312"/>
          </a:xfrm>
          <a:custGeom>
            <a:avLst/>
            <a:gdLst>
              <a:gd name="T0" fmla="*/ 0 w 3635"/>
              <a:gd name="T1" fmla="*/ 2147483647 h 4115"/>
              <a:gd name="T2" fmla="*/ 0 w 3635"/>
              <a:gd name="T3" fmla="*/ 0 h 4115"/>
              <a:gd name="T4" fmla="*/ 2147483647 w 3635"/>
              <a:gd name="T5" fmla="*/ 0 h 4115"/>
              <a:gd name="T6" fmla="*/ 2147483647 w 3635"/>
              <a:gd name="T7" fmla="*/ 2147483647 h 4115"/>
              <a:gd name="T8" fmla="*/ 0 w 3635"/>
              <a:gd name="T9" fmla="*/ 2147483647 h 41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635" h="4115">
                <a:moveTo>
                  <a:pt x="0" y="3765"/>
                </a:moveTo>
                <a:lnTo>
                  <a:pt x="0" y="0"/>
                </a:lnTo>
                <a:lnTo>
                  <a:pt x="2767" y="0"/>
                </a:lnTo>
                <a:cubicBezTo>
                  <a:pt x="2767" y="0"/>
                  <a:pt x="3635" y="1445"/>
                  <a:pt x="2567" y="2858"/>
                </a:cubicBezTo>
                <a:cubicBezTo>
                  <a:pt x="1523" y="4115"/>
                  <a:pt x="0" y="3765"/>
                  <a:pt x="0" y="3765"/>
                </a:cubicBezTo>
                <a:close/>
              </a:path>
            </a:pathLst>
          </a:custGeom>
          <a:blipFill dpi="0" rotWithShape="1">
            <a:blip r:embed="rId6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gray">
          <a:xfrm>
            <a:off x="7524750" y="0"/>
            <a:ext cx="1620838" cy="1230313"/>
          </a:xfrm>
          <a:custGeom>
            <a:avLst/>
            <a:gdLst>
              <a:gd name="T0" fmla="*/ 2147483647 w 1009"/>
              <a:gd name="T1" fmla="*/ 0 h 775"/>
              <a:gd name="T2" fmla="*/ 0 w 1009"/>
              <a:gd name="T3" fmla="*/ 2147483647 h 775"/>
              <a:gd name="T4" fmla="*/ 2147483647 w 1009"/>
              <a:gd name="T5" fmla="*/ 2147483647 h 775"/>
              <a:gd name="T6" fmla="*/ 2147483647 w 1009"/>
              <a:gd name="T7" fmla="*/ 0 h 775"/>
              <a:gd name="T8" fmla="*/ 2147483647 w 1009"/>
              <a:gd name="T9" fmla="*/ 0 h 77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009" h="775">
                <a:moveTo>
                  <a:pt x="34" y="0"/>
                </a:moveTo>
                <a:cubicBezTo>
                  <a:pt x="34" y="115"/>
                  <a:pt x="0" y="255"/>
                  <a:pt x="0" y="255"/>
                </a:cubicBezTo>
                <a:cubicBezTo>
                  <a:pt x="489" y="376"/>
                  <a:pt x="1007" y="775"/>
                  <a:pt x="1007" y="775"/>
                </a:cubicBezTo>
                <a:lnTo>
                  <a:pt x="1009" y="0"/>
                </a:lnTo>
                <a:cubicBezTo>
                  <a:pt x="1009" y="0"/>
                  <a:pt x="521" y="0"/>
                  <a:pt x="34" y="0"/>
                </a:cubicBezTo>
                <a:close/>
              </a:path>
            </a:pathLst>
          </a:custGeom>
          <a:solidFill>
            <a:srgbClr val="E8E8E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409" name="Rectangle 9"/>
          <p:cNvSpPr>
            <a:spLocks noGrp="1" noChangeArrowheads="1"/>
          </p:cNvSpPr>
          <p:nvPr>
            <p:ph type="ctrTitle"/>
          </p:nvPr>
        </p:nvSpPr>
        <p:spPr>
          <a:xfrm>
            <a:off x="228600" y="2514600"/>
            <a:ext cx="4648200" cy="1676400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4800">
                <a:solidFill>
                  <a:srgbClr val="9C0E0F"/>
                </a:solidFill>
              </a:defRPr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102410" name="Rectangle 10"/>
          <p:cNvSpPr>
            <a:spLocks noGrp="1" noChangeArrowheads="1"/>
          </p:cNvSpPr>
          <p:nvPr>
            <p:ph type="subTitle" idx="1"/>
          </p:nvPr>
        </p:nvSpPr>
        <p:spPr>
          <a:xfrm>
            <a:off x="228600" y="4038600"/>
            <a:ext cx="4724400" cy="457200"/>
          </a:xfrm>
        </p:spPr>
        <p:txBody>
          <a:bodyPr/>
          <a:lstStyle>
            <a:lvl1pPr marL="0" indent="0" algn="ctr">
              <a:buFontTx/>
              <a:buNone/>
              <a:defRPr sz="1600">
                <a:latin typeface="Times New Roman" pitchFamily="18" charset="0"/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11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078132-8F01-4428-BCDC-C4148AF7104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937081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F0C1D4-CA93-4236-B69C-3DD89D13D5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96801"/>
      </p:ext>
    </p:extLst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325438"/>
            <a:ext cx="2057400" cy="58007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25438"/>
            <a:ext cx="6019800" cy="58007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7171C9-235A-481A-BFF6-36859D5472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0600562"/>
      </p:ext>
    </p:extLst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325438"/>
            <a:ext cx="7162800" cy="9271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D19AB4-0EA5-46CC-9E42-A63099F589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7956298"/>
      </p:ext>
    </p:extLst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325438"/>
            <a:ext cx="7162800" cy="9271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F3DDE7-F789-4435-B7C9-0B013B2ADFB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7440649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325438"/>
            <a:ext cx="7162800" cy="9271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DAE8E3-489E-4624-9E4C-71E3A532093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8649457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325438"/>
            <a:ext cx="7162800" cy="9271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65D38D-6A8D-41E0-AA3B-2497E7AFD0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2849940"/>
      </p:ext>
    </p:extLst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325438"/>
            <a:ext cx="7162800" cy="9271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1A32C0-3303-4082-AAFC-F68168E2921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9075323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1F71D7-4F08-49FD-9432-98C70A4818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895456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6F9F0B-195F-4548-9EAD-327361F3F3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984924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047AC4-D666-494A-A379-F8DE6CD09D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7957533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EE48F0-598F-4438-8F1D-855DC2A8CB5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4585926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9F8CF8-6367-406B-BF46-0E31BB9F39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752602"/>
      </p:ext>
    </p:extLst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695E34-0FB0-465F-A034-63D9850A91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064793"/>
      </p:ext>
    </p:extLst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8CC9F0-40AE-4502-9A01-89FAA50F8B4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5376448"/>
      </p:ext>
    </p:extLst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81570B-424E-4E2E-88BB-16D6A7C95F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3276224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5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Freeform 3"/>
          <p:cNvSpPr>
            <a:spLocks/>
          </p:cNvSpPr>
          <p:nvPr/>
        </p:nvSpPr>
        <p:spPr bwMode="gray">
          <a:xfrm>
            <a:off x="-7938" y="1588"/>
            <a:ext cx="1484313" cy="1606550"/>
          </a:xfrm>
          <a:custGeom>
            <a:avLst/>
            <a:gdLst>
              <a:gd name="T0" fmla="*/ 0 w 3635"/>
              <a:gd name="T1" fmla="*/ 2147483647 h 4115"/>
              <a:gd name="T2" fmla="*/ 0 w 3635"/>
              <a:gd name="T3" fmla="*/ 0 h 4115"/>
              <a:gd name="T4" fmla="*/ 2147483647 w 3635"/>
              <a:gd name="T5" fmla="*/ 0 h 4115"/>
              <a:gd name="T6" fmla="*/ 2147483647 w 3635"/>
              <a:gd name="T7" fmla="*/ 2147483647 h 4115"/>
              <a:gd name="T8" fmla="*/ 0 w 3635"/>
              <a:gd name="T9" fmla="*/ 2147483647 h 41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635" h="4115">
                <a:moveTo>
                  <a:pt x="0" y="3765"/>
                </a:moveTo>
                <a:lnTo>
                  <a:pt x="0" y="0"/>
                </a:lnTo>
                <a:lnTo>
                  <a:pt x="2767" y="0"/>
                </a:lnTo>
                <a:cubicBezTo>
                  <a:pt x="2767" y="0"/>
                  <a:pt x="3635" y="1445"/>
                  <a:pt x="2567" y="2858"/>
                </a:cubicBezTo>
                <a:cubicBezTo>
                  <a:pt x="1523" y="4115"/>
                  <a:pt x="0" y="3765"/>
                  <a:pt x="0" y="3765"/>
                </a:cubicBezTo>
                <a:close/>
              </a:path>
            </a:pathLst>
          </a:custGeom>
          <a:solidFill>
            <a:srgbClr val="CBCB4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gray">
          <a:xfrm>
            <a:off x="7459663" y="4937125"/>
            <a:ext cx="1120775" cy="1079500"/>
          </a:xfrm>
          <a:prstGeom prst="rect">
            <a:avLst/>
          </a:prstGeom>
          <a:solidFill>
            <a:srgbClr val="FFFFFF">
              <a:alpha val="30196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en-US" altLang="en-US" smtClean="0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gray">
          <a:xfrm>
            <a:off x="549275" y="3808413"/>
            <a:ext cx="1128713" cy="1079500"/>
          </a:xfrm>
          <a:prstGeom prst="rect">
            <a:avLst/>
          </a:prstGeom>
          <a:solidFill>
            <a:srgbClr val="FFFFFF">
              <a:alpha val="2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en-US" altLang="en-US" smtClean="0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gray">
          <a:xfrm>
            <a:off x="6307138" y="6064250"/>
            <a:ext cx="1128712" cy="796925"/>
          </a:xfrm>
          <a:prstGeom prst="rect">
            <a:avLst/>
          </a:prstGeom>
          <a:solidFill>
            <a:srgbClr val="FFFFFF">
              <a:alpha val="2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en-US" altLang="en-US" smtClean="0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body" idx="1"/>
          </p:nvPr>
        </p:nvSpPr>
        <p:spPr bwMode="gray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1384" name="Rectangle 8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1385" name="Rectangle 9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1386" name="Rectangle 10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D4B1FEDD-1417-4D65-BDC4-FDCC82D6B5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1387" name="Rectangle 11"/>
          <p:cNvSpPr>
            <a:spLocks noGrp="1" noChangeArrowheads="1"/>
          </p:cNvSpPr>
          <p:nvPr>
            <p:ph type="title"/>
          </p:nvPr>
        </p:nvSpPr>
        <p:spPr bwMode="gray">
          <a:xfrm>
            <a:off x="1524000" y="325438"/>
            <a:ext cx="7162800" cy="9271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FFFFFF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36" name="Freeform 12"/>
          <p:cNvSpPr>
            <a:spLocks/>
          </p:cNvSpPr>
          <p:nvPr/>
        </p:nvSpPr>
        <p:spPr bwMode="gray">
          <a:xfrm flipH="1">
            <a:off x="7277100" y="5113338"/>
            <a:ext cx="1852613" cy="1746250"/>
          </a:xfrm>
          <a:custGeom>
            <a:avLst/>
            <a:gdLst>
              <a:gd name="T0" fmla="*/ 0 w 1089"/>
              <a:gd name="T1" fmla="*/ 0 h 1100"/>
              <a:gd name="T2" fmla="*/ 0 w 1089"/>
              <a:gd name="T3" fmla="*/ 2147483647 h 1100"/>
              <a:gd name="T4" fmla="*/ 2147483647 w 1089"/>
              <a:gd name="T5" fmla="*/ 2147483647 h 1100"/>
              <a:gd name="T6" fmla="*/ 0 w 1089"/>
              <a:gd name="T7" fmla="*/ 0 h 11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89" h="1100">
                <a:moveTo>
                  <a:pt x="0" y="0"/>
                </a:moveTo>
                <a:cubicBezTo>
                  <a:pt x="0" y="550"/>
                  <a:pt x="0" y="1100"/>
                  <a:pt x="0" y="1100"/>
                </a:cubicBezTo>
                <a:lnTo>
                  <a:pt x="1089" y="1100"/>
                </a:lnTo>
                <a:cubicBezTo>
                  <a:pt x="1089" y="1100"/>
                  <a:pt x="596" y="865"/>
                  <a:pt x="0" y="0"/>
                </a:cubicBezTo>
                <a:close/>
              </a:path>
            </a:pathLst>
          </a:cu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1037" name="Picture 13" descr="DVD3 (29)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9663" y="5551488"/>
            <a:ext cx="1905000" cy="1306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8" name="Freeform 14" descr="FAN2001023 2"/>
          <p:cNvSpPr>
            <a:spLocks/>
          </p:cNvSpPr>
          <p:nvPr/>
        </p:nvSpPr>
        <p:spPr bwMode="gray">
          <a:xfrm>
            <a:off x="-3175" y="1588"/>
            <a:ext cx="1406525" cy="1522412"/>
          </a:xfrm>
          <a:custGeom>
            <a:avLst/>
            <a:gdLst>
              <a:gd name="T0" fmla="*/ 0 w 3635"/>
              <a:gd name="T1" fmla="*/ 2147483647 h 4115"/>
              <a:gd name="T2" fmla="*/ 0 w 3635"/>
              <a:gd name="T3" fmla="*/ 0 h 4115"/>
              <a:gd name="T4" fmla="*/ 2147483647 w 3635"/>
              <a:gd name="T5" fmla="*/ 0 h 4115"/>
              <a:gd name="T6" fmla="*/ 2147483647 w 3635"/>
              <a:gd name="T7" fmla="*/ 2147483647 h 4115"/>
              <a:gd name="T8" fmla="*/ 0 w 3635"/>
              <a:gd name="T9" fmla="*/ 2147483647 h 41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635" h="4115">
                <a:moveTo>
                  <a:pt x="0" y="3765"/>
                </a:moveTo>
                <a:lnTo>
                  <a:pt x="0" y="0"/>
                </a:lnTo>
                <a:lnTo>
                  <a:pt x="2767" y="0"/>
                </a:lnTo>
                <a:cubicBezTo>
                  <a:pt x="2767" y="0"/>
                  <a:pt x="3635" y="1445"/>
                  <a:pt x="2567" y="2858"/>
                </a:cubicBezTo>
                <a:cubicBezTo>
                  <a:pt x="1523" y="4115"/>
                  <a:pt x="0" y="3765"/>
                  <a:pt x="0" y="3765"/>
                </a:cubicBezTo>
                <a:close/>
              </a:path>
            </a:pathLst>
          </a:custGeom>
          <a:blipFill dpi="0" rotWithShape="1">
            <a:blip r:embed="rId20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9" name="Text Box 15"/>
          <p:cNvSpPr txBox="1">
            <a:spLocks noChangeArrowheads="1"/>
          </p:cNvSpPr>
          <p:nvPr userDrawn="1"/>
        </p:nvSpPr>
        <p:spPr bwMode="invGray">
          <a:xfrm>
            <a:off x="6731000" y="6489700"/>
            <a:ext cx="25400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en-US" altLang="en-US" sz="1600" smtClean="0"/>
              <a:t>www.thientamcorp.com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  <p:sldLayoutId id="2147483713" r:id="rId13"/>
    <p:sldLayoutId id="2147483714" r:id="rId14"/>
    <p:sldLayoutId id="2147483715" r:id="rId15"/>
    <p:sldLayoutId id="2147483716" r:id="rId16"/>
  </p:sldLayoutIdLst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1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1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101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87" grpId="0"/>
    </p:bldLst>
  </p:timing>
  <p:hf hdr="0" ftr="0" dt="0"/>
  <p:txStyles>
    <p:titleStyle>
      <a:lvl1pPr algn="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8A364A"/>
          </a:soli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8A364A"/>
          </a:solidFill>
          <a:latin typeface="Arial" charset="0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8A364A"/>
          </a:solidFill>
          <a:latin typeface="Arial" charset="0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8A364A"/>
          </a:solidFill>
          <a:latin typeface="Arial" charset="0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8A364A"/>
          </a:solidFill>
          <a:latin typeface="Arial" charset="0"/>
        </a:defRPr>
      </a:lvl5pPr>
      <a:lvl6pPr marL="457200" algn="r" rtl="0" fontAlgn="base">
        <a:spcBef>
          <a:spcPct val="0"/>
        </a:spcBef>
        <a:spcAft>
          <a:spcPct val="0"/>
        </a:spcAft>
        <a:defRPr sz="4400" b="1">
          <a:solidFill>
            <a:srgbClr val="8A364A"/>
          </a:solidFill>
          <a:latin typeface="Arial" charset="0"/>
        </a:defRPr>
      </a:lvl6pPr>
      <a:lvl7pPr marL="914400" algn="r" rtl="0" fontAlgn="base">
        <a:spcBef>
          <a:spcPct val="0"/>
        </a:spcBef>
        <a:spcAft>
          <a:spcPct val="0"/>
        </a:spcAft>
        <a:defRPr sz="4400" b="1">
          <a:solidFill>
            <a:srgbClr val="8A364A"/>
          </a:solidFill>
          <a:latin typeface="Arial" charset="0"/>
        </a:defRPr>
      </a:lvl7pPr>
      <a:lvl8pPr marL="1371600" algn="r" rtl="0" fontAlgn="base">
        <a:spcBef>
          <a:spcPct val="0"/>
        </a:spcBef>
        <a:spcAft>
          <a:spcPct val="0"/>
        </a:spcAft>
        <a:defRPr sz="4400" b="1">
          <a:solidFill>
            <a:srgbClr val="8A364A"/>
          </a:solidFill>
          <a:latin typeface="Arial" charset="0"/>
        </a:defRPr>
      </a:lvl8pPr>
      <a:lvl9pPr marL="1828800" algn="r" rtl="0" fontAlgn="base">
        <a:spcBef>
          <a:spcPct val="0"/>
        </a:spcBef>
        <a:spcAft>
          <a:spcPct val="0"/>
        </a:spcAft>
        <a:defRPr sz="4400" b="1">
          <a:solidFill>
            <a:srgbClr val="8A364A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4.jpeg"/><Relationship Id="rId11" Type="http://schemas.openxmlformats.org/officeDocument/2006/relationships/image" Target="../media/image39.jpeg"/><Relationship Id="rId5" Type="http://schemas.openxmlformats.org/officeDocument/2006/relationships/image" Target="../media/image33.jpeg"/><Relationship Id="rId10" Type="http://schemas.openxmlformats.org/officeDocument/2006/relationships/image" Target="../media/image38.jpeg"/><Relationship Id="rId4" Type="http://schemas.openxmlformats.org/officeDocument/2006/relationships/image" Target="../media/image32.jpeg"/><Relationship Id="rId9" Type="http://schemas.openxmlformats.org/officeDocument/2006/relationships/image" Target="../media/image3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4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vk.png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black">
          <a:xfrm>
            <a:off x="0" y="2362200"/>
            <a:ext cx="9144000" cy="1752600"/>
          </a:xfr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pPr algn="ctr" eaLnBrk="1" hangingPunct="1"/>
            <a:r>
              <a:rPr lang="en-US" altLang="en-US" sz="3600" dirty="0" err="1" smtClean="0">
                <a:solidFill>
                  <a:schemeClr val="accent2">
                    <a:lumMod val="50000"/>
                  </a:schemeClr>
                </a:solidFill>
              </a:rPr>
              <a:t>Các</a:t>
            </a:r>
            <a:r>
              <a:rPr lang="en-US" altLang="en-US" sz="36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altLang="en-US" sz="3600" dirty="0" err="1" smtClean="0">
                <a:solidFill>
                  <a:schemeClr val="accent2">
                    <a:lumMod val="50000"/>
                  </a:schemeClr>
                </a:solidFill>
              </a:rPr>
              <a:t>mối</a:t>
            </a:r>
            <a:r>
              <a:rPr lang="en-US" altLang="en-US" sz="36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altLang="en-US" sz="3600" dirty="0" err="1" smtClean="0">
                <a:solidFill>
                  <a:schemeClr val="accent2">
                    <a:lumMod val="50000"/>
                  </a:schemeClr>
                </a:solidFill>
              </a:rPr>
              <a:t>nguy</a:t>
            </a:r>
            <a:r>
              <a:rPr lang="en-US" altLang="en-US" sz="3600" dirty="0" smtClean="0">
                <a:solidFill>
                  <a:schemeClr val="accent2">
                    <a:lumMod val="50000"/>
                  </a:schemeClr>
                </a:solidFill>
              </a:rPr>
              <a:t> ô </a:t>
            </a:r>
            <a:r>
              <a:rPr lang="en-US" altLang="en-US" sz="3600" dirty="0" err="1" smtClean="0">
                <a:solidFill>
                  <a:schemeClr val="accent2">
                    <a:lumMod val="50000"/>
                  </a:schemeClr>
                </a:solidFill>
              </a:rPr>
              <a:t>nhiễm</a:t>
            </a:r>
            <a:r>
              <a:rPr lang="en-US" altLang="en-US" sz="36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altLang="en-US" sz="3600" dirty="0" err="1" smtClean="0">
                <a:solidFill>
                  <a:schemeClr val="accent2">
                    <a:lumMod val="50000"/>
                  </a:schemeClr>
                </a:solidFill>
              </a:rPr>
              <a:t>TP</a:t>
            </a:r>
            <a:r>
              <a:rPr lang="en-US" altLang="en-US" sz="3600" dirty="0" smtClean="0">
                <a:solidFill>
                  <a:schemeClr val="accent2">
                    <a:lumMod val="50000"/>
                  </a:schemeClr>
                </a:solidFill>
              </a:rPr>
              <a:t>, </a:t>
            </a:r>
            <a:r>
              <a:rPr lang="en-US" altLang="en-US" sz="3600" dirty="0" err="1" smtClean="0">
                <a:solidFill>
                  <a:schemeClr val="accent2">
                    <a:lumMod val="50000"/>
                  </a:schemeClr>
                </a:solidFill>
              </a:rPr>
              <a:t>ngộ</a:t>
            </a:r>
            <a:r>
              <a:rPr lang="en-US" altLang="en-US" sz="36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altLang="en-US" sz="3600" dirty="0" err="1" smtClean="0">
                <a:solidFill>
                  <a:schemeClr val="accent2">
                    <a:lumMod val="50000"/>
                  </a:schemeClr>
                </a:solidFill>
              </a:rPr>
              <a:t>độc</a:t>
            </a:r>
            <a:r>
              <a:rPr lang="en-US" altLang="en-US" sz="36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altLang="en-US" sz="3600" dirty="0" err="1" smtClean="0">
                <a:solidFill>
                  <a:schemeClr val="accent2">
                    <a:lumMod val="50000"/>
                  </a:schemeClr>
                </a:solidFill>
              </a:rPr>
              <a:t>TP</a:t>
            </a:r>
            <a:r>
              <a:rPr lang="en-US" altLang="en-US" sz="36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br>
              <a:rPr lang="en-US" altLang="en-US" sz="3600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en-US" altLang="en-US" sz="36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altLang="en-US" sz="3600" dirty="0" err="1" smtClean="0">
                <a:solidFill>
                  <a:schemeClr val="accent2">
                    <a:lumMod val="50000"/>
                  </a:schemeClr>
                </a:solidFill>
              </a:rPr>
              <a:t>và</a:t>
            </a:r>
            <a:r>
              <a:rPr lang="en-US" altLang="en-US" sz="36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altLang="en-US" sz="3600" dirty="0" err="1" smtClean="0">
                <a:solidFill>
                  <a:schemeClr val="accent2">
                    <a:lumMod val="50000"/>
                  </a:schemeClr>
                </a:solidFill>
              </a:rPr>
              <a:t>thực</a:t>
            </a:r>
            <a:r>
              <a:rPr lang="en-US" altLang="en-US" sz="36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altLang="en-US" sz="3600" dirty="0" err="1" smtClean="0">
                <a:solidFill>
                  <a:schemeClr val="accent2">
                    <a:lumMod val="50000"/>
                  </a:schemeClr>
                </a:solidFill>
              </a:rPr>
              <a:t>hành</a:t>
            </a:r>
            <a:r>
              <a:rPr lang="en-US" altLang="en-US" sz="36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altLang="en-US" sz="3600" dirty="0" err="1" smtClean="0">
                <a:solidFill>
                  <a:schemeClr val="accent2">
                    <a:lumMod val="50000"/>
                  </a:schemeClr>
                </a:solidFill>
              </a:rPr>
              <a:t>tốt</a:t>
            </a:r>
            <a:r>
              <a:rPr lang="en-US" altLang="en-US" sz="36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altLang="en-US" sz="3600" dirty="0" err="1" smtClean="0">
                <a:solidFill>
                  <a:schemeClr val="accent2">
                    <a:lumMod val="50000"/>
                  </a:schemeClr>
                </a:solidFill>
              </a:rPr>
              <a:t>VSATTP</a:t>
            </a:r>
            <a:endParaRPr lang="en-US" altLang="en-US" sz="3600" dirty="0" smtClean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676400" y="381000"/>
            <a:ext cx="5715000" cy="1231106"/>
          </a:xfrm>
          <a:prstGeom prst="rect">
            <a:avLst/>
          </a:prstGeom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Sở</a:t>
            </a:r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Y </a:t>
            </a:r>
            <a:r>
              <a:rPr lang="en-US" sz="2800" b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tế</a:t>
            </a:r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tỉnh</a:t>
            </a:r>
            <a:r>
              <a:rPr lang="en-US" sz="2800" b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Lai Châu</a:t>
            </a:r>
            <a:endParaRPr lang="en-US" sz="2800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Chi </a:t>
            </a:r>
            <a:r>
              <a:rPr lang="en-US" sz="2800" b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cục</a:t>
            </a:r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An </a:t>
            </a:r>
            <a:r>
              <a:rPr lang="en-US" sz="2800" b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toàn</a:t>
            </a:r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vệ</a:t>
            </a:r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phẩm</a:t>
            </a:r>
            <a:endParaRPr lang="en-US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cxnSp>
        <p:nvCxnSpPr>
          <p:cNvPr id="22" name="Straight Connector 21"/>
          <p:cNvCxnSpPr/>
          <p:nvPr/>
        </p:nvCxnSpPr>
        <p:spPr bwMode="auto">
          <a:xfrm>
            <a:off x="3560615" y="1371600"/>
            <a:ext cx="2209800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4078132-8F01-4428-BCDC-C4148AF7104B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80901" y="157820"/>
          <a:ext cx="9063099" cy="6515472"/>
        </p:xfrm>
        <a:graphic>
          <a:graphicData uri="http://schemas.openxmlformats.org/drawingml/2006/table">
            <a:tbl>
              <a:tblPr firstRow="1" bandRow="1">
                <a:tableStyleId>{1E171933-4619-4E11-9A3F-F7608DF75F80}</a:tableStyleId>
              </a:tblPr>
              <a:tblGrid>
                <a:gridCol w="2190780"/>
                <a:gridCol w="3614787"/>
                <a:gridCol w="3257532"/>
              </a:tblGrid>
              <a:tr h="469615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kern="1200" baseline="0" dirty="0" smtClean="0"/>
                        <a:t>NGUYÊN NHÂN</a:t>
                      </a:r>
                      <a:endParaRPr lang="en-US" sz="1600" b="1" kern="1200" baseline="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baseline="0" dirty="0" smtClean="0"/>
                        <a:t>THỰC PHẨM</a:t>
                      </a:r>
                      <a:endParaRPr lang="en-US" sz="1600" b="1" kern="1200" baseline="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kern="1200" baseline="0" dirty="0" smtClean="0"/>
                        <a:t>TRIỆU CHỨNG NGỘ ĐỘC</a:t>
                      </a:r>
                      <a:endParaRPr lang="en-US" sz="1600" dirty="0" smtClean="0"/>
                    </a:p>
                  </a:txBody>
                  <a:tcPr anchor="ctr"/>
                </a:tc>
              </a:tr>
              <a:tr h="403476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1" i="1" kern="1200" baseline="0" dirty="0" smtClean="0"/>
                        <a:t>Salmonella</a:t>
                      </a:r>
                      <a:endParaRPr lang="en-US" sz="1600" b="1" i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kern="1200" baseline="0" dirty="0" err="1" smtClean="0"/>
                        <a:t>Trứng</a:t>
                      </a:r>
                      <a:r>
                        <a:rPr lang="en-US" sz="1600" kern="1200" baseline="0" dirty="0" smtClean="0"/>
                        <a:t>, </a:t>
                      </a:r>
                      <a:r>
                        <a:rPr lang="en-US" sz="1600" kern="1200" baseline="0" dirty="0" err="1" smtClean="0"/>
                        <a:t>thịt</a:t>
                      </a:r>
                      <a:r>
                        <a:rPr lang="en-US" sz="1600" kern="1200" baseline="0" dirty="0" smtClean="0"/>
                        <a:t> </a:t>
                      </a:r>
                      <a:r>
                        <a:rPr lang="en-US" sz="1600" kern="1200" baseline="0" dirty="0" err="1" smtClean="0"/>
                        <a:t>gia</a:t>
                      </a:r>
                      <a:r>
                        <a:rPr lang="en-US" sz="1600" kern="1200" baseline="0" dirty="0" smtClean="0"/>
                        <a:t> </a:t>
                      </a:r>
                      <a:r>
                        <a:rPr lang="en-US" sz="1600" kern="1200" baseline="0" dirty="0" err="1" smtClean="0"/>
                        <a:t>cầm</a:t>
                      </a:r>
                      <a:r>
                        <a:rPr lang="en-US" sz="1600" kern="1200" baseline="0" dirty="0" smtClean="0"/>
                        <a:t> </a:t>
                      </a:r>
                      <a:r>
                        <a:rPr lang="vi-VN" sz="1600" kern="1200" baseline="0" dirty="0" smtClean="0"/>
                        <a:t>nấu chưa chín.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vi-VN" sz="1600" kern="1200" baseline="0" dirty="0" smtClean="0"/>
                        <a:t>Sốt, tiêu chảy, đau</a:t>
                      </a:r>
                      <a:r>
                        <a:rPr lang="en-US" sz="1600" kern="1200" baseline="0" dirty="0" smtClean="0"/>
                        <a:t> </a:t>
                      </a:r>
                      <a:r>
                        <a:rPr lang="en-US" sz="1600" kern="1200" baseline="0" dirty="0" err="1" smtClean="0"/>
                        <a:t>bụng</a:t>
                      </a:r>
                      <a:r>
                        <a:rPr lang="en-US" sz="1600" kern="1200" baseline="0" dirty="0" smtClean="0"/>
                        <a:t>, </a:t>
                      </a:r>
                      <a:r>
                        <a:rPr lang="en-US" sz="1600" kern="1200" baseline="0" dirty="0" err="1" smtClean="0"/>
                        <a:t>nôn</a:t>
                      </a:r>
                      <a:r>
                        <a:rPr lang="en-US" sz="1600" kern="1200" baseline="0" dirty="0" smtClean="0"/>
                        <a:t>.</a:t>
                      </a:r>
                      <a:endParaRPr lang="en-US" sz="1600" dirty="0"/>
                    </a:p>
                  </a:txBody>
                  <a:tcPr anchor="ctr"/>
                </a:tc>
              </a:tr>
              <a:tr h="553064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vi-VN" sz="1600" b="1" i="1" kern="1200" baseline="0" dirty="0" smtClean="0"/>
                        <a:t>Campylobater </a:t>
                      </a:r>
                      <a:endParaRPr lang="en-US" sz="1600" b="1" i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vi-VN" sz="1600" kern="1200" baseline="0" dirty="0" smtClean="0"/>
                        <a:t>Sữa tươi, nước</a:t>
                      </a:r>
                      <a:r>
                        <a:rPr lang="en-US" sz="1600" kern="1200" baseline="0" dirty="0" smtClean="0"/>
                        <a:t> </a:t>
                      </a:r>
                      <a:r>
                        <a:rPr lang="vi-VN" sz="1600" kern="1200" baseline="0" dirty="0" smtClean="0"/>
                        <a:t>chưa khử trùng hoặc đun</a:t>
                      </a:r>
                      <a:r>
                        <a:rPr lang="en-US" sz="1600" kern="1200" baseline="0" dirty="0" smtClean="0"/>
                        <a:t> </a:t>
                      </a:r>
                      <a:r>
                        <a:rPr lang="vi-VN" sz="1600" kern="1200" baseline="0" dirty="0" smtClean="0"/>
                        <a:t>sôi, thịt gia cầm nấu chưa</a:t>
                      </a:r>
                      <a:r>
                        <a:rPr lang="en-US" sz="1600" kern="1200" baseline="0" dirty="0" smtClean="0"/>
                        <a:t> </a:t>
                      </a:r>
                      <a:r>
                        <a:rPr lang="en-US" sz="1600" kern="1200" baseline="0" dirty="0" err="1" smtClean="0"/>
                        <a:t>chín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vi-VN" sz="1600" kern="1200" baseline="0" dirty="0" smtClean="0"/>
                        <a:t>Buồn nôn, đau bụng,</a:t>
                      </a:r>
                      <a:r>
                        <a:rPr lang="en-US" sz="1600" kern="1200" baseline="0" dirty="0" smtClean="0"/>
                        <a:t> </a:t>
                      </a:r>
                      <a:r>
                        <a:rPr lang="en-US" sz="1600" kern="1200" baseline="0" dirty="0" err="1" smtClean="0"/>
                        <a:t>tiêu</a:t>
                      </a:r>
                      <a:r>
                        <a:rPr lang="en-US" sz="1600" kern="1200" baseline="0" dirty="0" smtClean="0"/>
                        <a:t> </a:t>
                      </a:r>
                      <a:r>
                        <a:rPr lang="en-US" sz="1600" kern="1200" baseline="0" dirty="0" err="1" smtClean="0"/>
                        <a:t>chảy</a:t>
                      </a:r>
                      <a:r>
                        <a:rPr lang="en-US" sz="1600" kern="1200" baseline="0" dirty="0" smtClean="0"/>
                        <a:t>, </a:t>
                      </a:r>
                      <a:r>
                        <a:rPr lang="en-US" sz="1600" kern="1200" baseline="0" dirty="0" err="1" smtClean="0"/>
                        <a:t>phân</a:t>
                      </a:r>
                      <a:r>
                        <a:rPr lang="en-US" sz="1600" kern="1200" baseline="0" dirty="0" smtClean="0"/>
                        <a:t> </a:t>
                      </a:r>
                      <a:r>
                        <a:rPr lang="en-US" sz="1600" kern="1200" baseline="0" dirty="0" err="1" smtClean="0"/>
                        <a:t>có</a:t>
                      </a:r>
                      <a:r>
                        <a:rPr lang="en-US" sz="1600" kern="1200" baseline="0" dirty="0" smtClean="0"/>
                        <a:t> </a:t>
                      </a:r>
                      <a:r>
                        <a:rPr lang="en-US" sz="1600" kern="1200" baseline="0" dirty="0" err="1" smtClean="0"/>
                        <a:t>máu</a:t>
                      </a:r>
                      <a:endParaRPr lang="en-US" sz="1600" dirty="0" smtClean="0"/>
                    </a:p>
                  </a:txBody>
                  <a:tcPr anchor="ctr"/>
                </a:tc>
              </a:tr>
              <a:tr h="987229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1" i="1" kern="1200" baseline="0" dirty="0" smtClean="0"/>
                        <a:t>V. </a:t>
                      </a:r>
                      <a:r>
                        <a:rPr lang="en-US" sz="1600" b="1" i="1" kern="1200" baseline="0" dirty="0" err="1" smtClean="0"/>
                        <a:t>cholerae</a:t>
                      </a:r>
                      <a:endParaRPr lang="en-US" sz="1600" b="1" i="1" kern="1200" baseline="0" dirty="0" smtClean="0"/>
                    </a:p>
                    <a:p>
                      <a:pPr>
                        <a:lnSpc>
                          <a:spcPct val="11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1" i="1" kern="1200" baseline="0" dirty="0" smtClean="0"/>
                        <a:t>(</a:t>
                      </a:r>
                      <a:r>
                        <a:rPr lang="en-US" sz="1600" b="1" i="1" kern="1200" baseline="0" dirty="0" err="1" smtClean="0"/>
                        <a:t>phẩy</a:t>
                      </a:r>
                      <a:r>
                        <a:rPr lang="en-US" sz="1600" b="1" i="1" kern="1200" baseline="0" dirty="0" smtClean="0"/>
                        <a:t> </a:t>
                      </a:r>
                      <a:r>
                        <a:rPr lang="en-US" sz="1600" b="1" i="1" kern="1200" baseline="0" dirty="0" err="1" smtClean="0"/>
                        <a:t>khuẩn</a:t>
                      </a:r>
                      <a:r>
                        <a:rPr lang="en-US" sz="1600" b="1" i="1" kern="1200" baseline="0" dirty="0" smtClean="0"/>
                        <a:t> </a:t>
                      </a:r>
                      <a:r>
                        <a:rPr lang="en-US" sz="1600" b="1" i="1" kern="1200" baseline="0" dirty="0" err="1" smtClean="0"/>
                        <a:t>tả</a:t>
                      </a:r>
                      <a:r>
                        <a:rPr lang="en-US" sz="1600" b="1" i="1" kern="1200" baseline="0" dirty="0" smtClean="0"/>
                        <a:t>)</a:t>
                      </a:r>
                      <a:endParaRPr lang="en-US" sz="1600" b="1" i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kern="1200" baseline="0" dirty="0" err="1" smtClean="0"/>
                        <a:t>Sử</a:t>
                      </a:r>
                      <a:r>
                        <a:rPr lang="en-US" sz="1600" kern="1200" baseline="0" dirty="0" smtClean="0"/>
                        <a:t> </a:t>
                      </a:r>
                      <a:r>
                        <a:rPr lang="en-US" sz="1600" kern="1200" baseline="0" dirty="0" err="1" smtClean="0"/>
                        <a:t>dụng</a:t>
                      </a:r>
                      <a:r>
                        <a:rPr lang="en-US" sz="1600" kern="1200" baseline="0" dirty="0" smtClean="0"/>
                        <a:t> </a:t>
                      </a:r>
                      <a:r>
                        <a:rPr lang="en-US" sz="1600" kern="1200" baseline="0" dirty="0" err="1" smtClean="0"/>
                        <a:t>nguồn</a:t>
                      </a:r>
                      <a:r>
                        <a:rPr lang="en-US" sz="1600" kern="1200" baseline="0" dirty="0" smtClean="0"/>
                        <a:t> </a:t>
                      </a:r>
                      <a:r>
                        <a:rPr lang="vi-VN" sz="1600" kern="1200" baseline="0" dirty="0" smtClean="0"/>
                        <a:t>nước ô nhiễm để làm</a:t>
                      </a:r>
                      <a:r>
                        <a:rPr lang="en-US" sz="1600" kern="1200" baseline="0" dirty="0" smtClean="0"/>
                        <a:t> </a:t>
                      </a:r>
                      <a:r>
                        <a:rPr lang="vi-VN" sz="1600" kern="1200" baseline="0" dirty="0" smtClean="0"/>
                        <a:t>kem, đá hoặc tưới rửa rau</a:t>
                      </a:r>
                      <a:r>
                        <a:rPr lang="en-US" sz="1600" kern="1200" baseline="0" dirty="0" smtClean="0"/>
                        <a:t> </a:t>
                      </a:r>
                      <a:r>
                        <a:rPr lang="vi-VN" sz="1600" kern="1200" baseline="0" dirty="0" smtClean="0"/>
                        <a:t>quả. Nấu chưa chín hoặc</a:t>
                      </a:r>
                      <a:r>
                        <a:rPr lang="en-US" sz="1600" kern="1200" baseline="0" dirty="0" smtClean="0"/>
                        <a:t> </a:t>
                      </a:r>
                      <a:r>
                        <a:rPr lang="vi-VN" sz="1600" kern="1200" baseline="0" dirty="0" smtClean="0"/>
                        <a:t>ăn sống cá, nhuyễn thể</a:t>
                      </a:r>
                      <a:r>
                        <a:rPr lang="en-US" sz="1600" kern="1200" baseline="0" dirty="0" smtClean="0"/>
                        <a:t> </a:t>
                      </a:r>
                      <a:r>
                        <a:rPr lang="vi-VN" sz="1600" kern="1200" baseline="0" dirty="0" smtClean="0"/>
                        <a:t>sống ở nguồn nước bị ô</a:t>
                      </a:r>
                      <a:r>
                        <a:rPr lang="en-US" sz="1600" kern="1200" baseline="0" dirty="0" smtClean="0"/>
                        <a:t> </a:t>
                      </a:r>
                      <a:r>
                        <a:rPr lang="en-US" sz="1600" kern="1200" baseline="0" dirty="0" err="1" smtClean="0"/>
                        <a:t>nhiễm</a:t>
                      </a:r>
                      <a:r>
                        <a:rPr lang="en-US" sz="1600" kern="1200" baseline="0" dirty="0" smtClean="0"/>
                        <a:t>.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kern="1200" baseline="0" dirty="0" err="1" smtClean="0"/>
                        <a:t>Tiêu</a:t>
                      </a:r>
                      <a:r>
                        <a:rPr lang="en-US" sz="1600" kern="1200" baseline="0" dirty="0" smtClean="0"/>
                        <a:t> </a:t>
                      </a:r>
                      <a:r>
                        <a:rPr lang="en-US" sz="1600" kern="1200" baseline="0" dirty="0" err="1" smtClean="0"/>
                        <a:t>chảy</a:t>
                      </a:r>
                      <a:r>
                        <a:rPr lang="en-US" sz="1600" kern="1200" baseline="0" dirty="0" smtClean="0"/>
                        <a:t> </a:t>
                      </a:r>
                      <a:r>
                        <a:rPr lang="en-US" sz="1600" kern="1200" baseline="0" dirty="0" err="1" smtClean="0"/>
                        <a:t>phân</a:t>
                      </a:r>
                      <a:r>
                        <a:rPr lang="en-US" sz="1600" kern="1200" baseline="0" dirty="0" smtClean="0"/>
                        <a:t> </a:t>
                      </a:r>
                      <a:r>
                        <a:rPr lang="en-US" sz="1600" kern="1200" baseline="0" dirty="0" err="1" smtClean="0"/>
                        <a:t>lỏng</a:t>
                      </a:r>
                      <a:r>
                        <a:rPr lang="en-US" sz="1600" kern="1200" baseline="0" dirty="0" smtClean="0"/>
                        <a:t> </a:t>
                      </a:r>
                      <a:r>
                        <a:rPr lang="vi-VN" sz="1600" kern="1200" baseline="0" dirty="0" smtClean="0"/>
                        <a:t>nhiều nước kèm theo nôn và</a:t>
                      </a:r>
                      <a:r>
                        <a:rPr lang="en-US" sz="1600" kern="1200" baseline="0" dirty="0" smtClean="0"/>
                        <a:t> </a:t>
                      </a:r>
                      <a:r>
                        <a:rPr lang="vi-VN" sz="1600" kern="1200" baseline="0" dirty="0" smtClean="0"/>
                        <a:t>đau bụng.</a:t>
                      </a:r>
                      <a:endParaRPr lang="en-US" sz="1600" dirty="0"/>
                    </a:p>
                  </a:txBody>
                  <a:tcPr anchor="ctr"/>
                </a:tc>
              </a:tr>
              <a:tr h="751384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1" i="1" kern="1200" baseline="0" dirty="0" smtClean="0"/>
                        <a:t>Clostridium </a:t>
                      </a:r>
                      <a:r>
                        <a:rPr lang="en-US" sz="1600" b="1" i="1" kern="1200" baseline="0" dirty="0" err="1" smtClean="0"/>
                        <a:t>Botulinum</a:t>
                      </a:r>
                      <a:r>
                        <a:rPr lang="en-US" sz="1600" b="1" i="1" kern="1200" baseline="0" dirty="0" smtClean="0"/>
                        <a:t> (vi </a:t>
                      </a:r>
                      <a:r>
                        <a:rPr lang="en-US" sz="1600" b="1" i="1" kern="1200" baseline="0" dirty="0" err="1" smtClean="0"/>
                        <a:t>khuẩn</a:t>
                      </a:r>
                      <a:r>
                        <a:rPr lang="en-US" sz="1600" b="1" i="1" kern="1200" baseline="0" dirty="0" smtClean="0"/>
                        <a:t> </a:t>
                      </a:r>
                      <a:r>
                        <a:rPr lang="en-US" sz="1600" b="1" i="1" kern="1200" baseline="0" dirty="0" err="1" smtClean="0"/>
                        <a:t>kị</a:t>
                      </a:r>
                      <a:r>
                        <a:rPr lang="en-US" sz="1600" b="1" i="1" kern="1200" baseline="0" dirty="0" smtClean="0"/>
                        <a:t> </a:t>
                      </a:r>
                      <a:r>
                        <a:rPr lang="en-US" sz="1600" b="1" i="1" kern="1200" baseline="0" dirty="0" err="1" smtClean="0"/>
                        <a:t>khí</a:t>
                      </a:r>
                      <a:r>
                        <a:rPr lang="en-US" sz="1600" b="1" i="1" kern="1200" baseline="0" dirty="0" smtClean="0"/>
                        <a:t>)</a:t>
                      </a:r>
                      <a:endParaRPr lang="en-US" sz="1600" b="1" i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vi-VN" sz="1600" kern="1200" baseline="0" dirty="0" smtClean="0"/>
                        <a:t>Thực phẩm đóng</a:t>
                      </a:r>
                      <a:r>
                        <a:rPr lang="en-US" sz="1600" kern="1200" baseline="0" dirty="0" smtClean="0"/>
                        <a:t> </a:t>
                      </a:r>
                      <a:r>
                        <a:rPr lang="en-US" sz="1600" kern="1200" baseline="0" dirty="0" err="1" smtClean="0"/>
                        <a:t>hộp</a:t>
                      </a:r>
                      <a:r>
                        <a:rPr lang="en-US" sz="1600" kern="1200" baseline="0" dirty="0" smtClean="0"/>
                        <a:t> </a:t>
                      </a:r>
                      <a:r>
                        <a:rPr lang="en-US" sz="1600" kern="1200" baseline="0" dirty="0" err="1" smtClean="0"/>
                        <a:t>bị</a:t>
                      </a:r>
                      <a:r>
                        <a:rPr lang="en-US" sz="1600" kern="1200" baseline="0" dirty="0" smtClean="0"/>
                        <a:t> ô </a:t>
                      </a:r>
                      <a:r>
                        <a:rPr lang="en-US" sz="1600" kern="1200" baseline="0" dirty="0" err="1" smtClean="0"/>
                        <a:t>nhiễm</a:t>
                      </a:r>
                      <a:r>
                        <a:rPr lang="en-US" sz="1600" kern="1200" baseline="0" dirty="0" smtClean="0"/>
                        <a:t> </a:t>
                      </a:r>
                      <a:r>
                        <a:rPr lang="en-US" sz="1600" kern="1200" baseline="0" dirty="0" err="1" smtClean="0"/>
                        <a:t>trong</a:t>
                      </a:r>
                      <a:r>
                        <a:rPr lang="en-US" sz="1600" kern="1200" baseline="0" dirty="0" smtClean="0"/>
                        <a:t> </a:t>
                      </a:r>
                      <a:r>
                        <a:rPr lang="en-US" sz="1600" kern="1200" baseline="0" dirty="0" err="1" smtClean="0"/>
                        <a:t>quá</a:t>
                      </a:r>
                      <a:r>
                        <a:rPr lang="en-US" sz="1600" kern="1200" baseline="0" dirty="0" smtClean="0"/>
                        <a:t> </a:t>
                      </a:r>
                      <a:r>
                        <a:rPr lang="en-US" sz="1600" kern="1200" baseline="0" dirty="0" err="1" smtClean="0"/>
                        <a:t>trình</a:t>
                      </a:r>
                      <a:r>
                        <a:rPr lang="en-US" sz="1600" kern="1200" baseline="0" dirty="0" smtClean="0"/>
                        <a:t> </a:t>
                      </a:r>
                      <a:r>
                        <a:rPr lang="en-US" sz="1600" kern="1200" baseline="0" dirty="0" err="1" smtClean="0"/>
                        <a:t>chế</a:t>
                      </a:r>
                      <a:r>
                        <a:rPr lang="en-US" sz="1600" kern="1200" baseline="0" dirty="0" smtClean="0"/>
                        <a:t> </a:t>
                      </a:r>
                      <a:r>
                        <a:rPr lang="en-US" sz="1600" kern="1200" baseline="0" dirty="0" err="1" smtClean="0"/>
                        <a:t>biến</a:t>
                      </a:r>
                      <a:r>
                        <a:rPr lang="en-US" sz="1600" kern="1200" baseline="0" dirty="0" smtClean="0"/>
                        <a:t>: </a:t>
                      </a:r>
                      <a:r>
                        <a:rPr lang="en-US" sz="1600" kern="1200" baseline="0" dirty="0" err="1" smtClean="0"/>
                        <a:t>cá</a:t>
                      </a:r>
                      <a:r>
                        <a:rPr lang="en-US" sz="1600" kern="1200" baseline="0" dirty="0" smtClean="0"/>
                        <a:t>, </a:t>
                      </a:r>
                      <a:r>
                        <a:rPr lang="en-US" sz="1600" kern="1200" baseline="0" dirty="0" err="1" smtClean="0"/>
                        <a:t>thịt</a:t>
                      </a:r>
                      <a:r>
                        <a:rPr lang="en-US" sz="1600" kern="1200" baseline="0" dirty="0" smtClean="0"/>
                        <a:t>, </a:t>
                      </a:r>
                      <a:r>
                        <a:rPr lang="en-US" sz="1600" kern="1200" baseline="0" dirty="0" err="1" smtClean="0"/>
                        <a:t>các</a:t>
                      </a:r>
                      <a:r>
                        <a:rPr lang="en-US" sz="1600" kern="1200" baseline="0" dirty="0" smtClean="0"/>
                        <a:t> </a:t>
                      </a:r>
                      <a:r>
                        <a:rPr lang="en-US" sz="1600" kern="1200" baseline="0" dirty="0" err="1" smtClean="0"/>
                        <a:t>loại</a:t>
                      </a:r>
                      <a:r>
                        <a:rPr lang="en-US" sz="1600" kern="1200" baseline="0" dirty="0" smtClean="0"/>
                        <a:t> </a:t>
                      </a:r>
                      <a:r>
                        <a:rPr lang="en-US" sz="1600" kern="1200" baseline="0" dirty="0" err="1" smtClean="0"/>
                        <a:t>rau</a:t>
                      </a:r>
                      <a:r>
                        <a:rPr lang="en-US" sz="1600" kern="1200" baseline="0" dirty="0" smtClean="0"/>
                        <a:t>.</a:t>
                      </a:r>
                      <a:endParaRPr lang="en-US" sz="16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vi-VN" sz="1600" kern="1200" baseline="0" dirty="0" smtClean="0"/>
                        <a:t>Giảm trương lực cơ,</a:t>
                      </a:r>
                      <a:r>
                        <a:rPr lang="en-US" sz="1600" kern="1200" baseline="0" dirty="0" smtClean="0"/>
                        <a:t> </a:t>
                      </a:r>
                      <a:r>
                        <a:rPr lang="vi-VN" sz="1600" kern="1200" baseline="0" dirty="0" smtClean="0"/>
                        <a:t>đặc biệt là ở mắt (nhìn mờ)</a:t>
                      </a:r>
                      <a:r>
                        <a:rPr lang="en-US" sz="1600" kern="1200" baseline="0" dirty="0" smtClean="0"/>
                        <a:t> </a:t>
                      </a:r>
                      <a:r>
                        <a:rPr lang="en-US" sz="1600" kern="1200" baseline="0" dirty="0" err="1" smtClean="0"/>
                        <a:t>và</a:t>
                      </a:r>
                      <a:r>
                        <a:rPr lang="en-US" sz="1600" kern="1200" baseline="0" dirty="0" smtClean="0"/>
                        <a:t> ở </a:t>
                      </a:r>
                      <a:r>
                        <a:rPr lang="en-US" sz="1600" kern="1200" baseline="0" dirty="0" err="1" smtClean="0"/>
                        <a:t>phổi</a:t>
                      </a:r>
                      <a:r>
                        <a:rPr lang="en-US" sz="1600" kern="1200" baseline="0" dirty="0" smtClean="0"/>
                        <a:t> (</a:t>
                      </a:r>
                      <a:r>
                        <a:rPr lang="en-US" sz="1600" kern="1200" baseline="0" dirty="0" err="1" smtClean="0"/>
                        <a:t>gây</a:t>
                      </a:r>
                      <a:r>
                        <a:rPr lang="en-US" sz="1600" kern="1200" baseline="0" dirty="0" smtClean="0"/>
                        <a:t> </a:t>
                      </a:r>
                      <a:r>
                        <a:rPr lang="en-US" sz="1600" kern="1200" baseline="0" dirty="0" err="1" smtClean="0"/>
                        <a:t>khó</a:t>
                      </a:r>
                      <a:r>
                        <a:rPr lang="en-US" sz="1600" kern="1200" baseline="0" dirty="0" smtClean="0"/>
                        <a:t> </a:t>
                      </a:r>
                      <a:r>
                        <a:rPr lang="en-US" sz="1600" kern="1200" baseline="0" dirty="0" err="1" smtClean="0"/>
                        <a:t>thở</a:t>
                      </a:r>
                      <a:r>
                        <a:rPr lang="en-US" sz="1600" kern="1200" baseline="0" dirty="0" smtClean="0"/>
                        <a:t>).</a:t>
                      </a:r>
                      <a:endParaRPr lang="en-US" sz="1600" dirty="0" smtClean="0"/>
                    </a:p>
                  </a:txBody>
                  <a:tcPr anchor="ctr"/>
                </a:tc>
              </a:tr>
              <a:tr h="940851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1" i="1" kern="1200" baseline="0" dirty="0" smtClean="0"/>
                        <a:t>Escherichia Coli</a:t>
                      </a:r>
                      <a:endParaRPr lang="en-US" sz="1600" b="1" i="1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kern="1200" baseline="0" dirty="0" err="1" smtClean="0"/>
                        <a:t>Thịt</a:t>
                      </a:r>
                      <a:r>
                        <a:rPr lang="en-US" sz="1600" kern="1200" baseline="0" dirty="0" smtClean="0"/>
                        <a:t>, </a:t>
                      </a:r>
                      <a:r>
                        <a:rPr lang="en-US" sz="1600" kern="1200" baseline="0" dirty="0" err="1" smtClean="0"/>
                        <a:t>cá</a:t>
                      </a:r>
                      <a:r>
                        <a:rPr lang="en-US" sz="1600" kern="1200" baseline="0" dirty="0" smtClean="0"/>
                        <a:t>, </a:t>
                      </a:r>
                      <a:r>
                        <a:rPr lang="en-US" sz="1600" kern="1200" baseline="0" dirty="0" err="1" smtClean="0"/>
                        <a:t>rau</a:t>
                      </a:r>
                      <a:r>
                        <a:rPr lang="en-US" sz="1600" kern="1200" baseline="0" dirty="0" smtClean="0"/>
                        <a:t>, </a:t>
                      </a:r>
                      <a:r>
                        <a:rPr lang="en-US" sz="1600" kern="1200" baseline="0" dirty="0" err="1" smtClean="0"/>
                        <a:t>sữa</a:t>
                      </a:r>
                      <a:r>
                        <a:rPr lang="en-US" sz="1600" kern="1200" baseline="0" dirty="0" smtClean="0"/>
                        <a:t> </a:t>
                      </a:r>
                      <a:r>
                        <a:rPr lang="vi-VN" sz="1600" kern="1200" baseline="0" dirty="0" smtClean="0"/>
                        <a:t>tưới, nước bị ô nhiễm</a:t>
                      </a:r>
                      <a:r>
                        <a:rPr lang="en-US" sz="1600" kern="1200" baseline="0" dirty="0" smtClean="0"/>
                        <a:t> </a:t>
                      </a:r>
                      <a:r>
                        <a:rPr lang="vi-VN" sz="1600" kern="1200" baseline="0" dirty="0" smtClean="0"/>
                        <a:t>phân người.</a:t>
                      </a:r>
                      <a:endParaRPr lang="vi-VN" sz="16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kern="1200" baseline="0" dirty="0" err="1" smtClean="0"/>
                        <a:t>Tiêu</a:t>
                      </a:r>
                      <a:r>
                        <a:rPr lang="en-US" sz="1600" kern="1200" baseline="0" dirty="0" smtClean="0"/>
                        <a:t> </a:t>
                      </a:r>
                      <a:r>
                        <a:rPr lang="en-US" sz="1600" kern="1200" baseline="0" dirty="0" err="1" smtClean="0"/>
                        <a:t>chảy</a:t>
                      </a:r>
                      <a:r>
                        <a:rPr lang="en-US" sz="1600" kern="1200" baseline="0" dirty="0" smtClean="0"/>
                        <a:t>, </a:t>
                      </a:r>
                      <a:r>
                        <a:rPr lang="en-US" sz="1600" kern="1200" baseline="0" dirty="0" err="1" smtClean="0"/>
                        <a:t>có</a:t>
                      </a:r>
                      <a:r>
                        <a:rPr lang="en-US" sz="1600" kern="1200" baseline="0" dirty="0" smtClean="0"/>
                        <a:t> </a:t>
                      </a:r>
                      <a:r>
                        <a:rPr lang="en-US" sz="1600" kern="1200" baseline="0" dirty="0" err="1" smtClean="0"/>
                        <a:t>loại</a:t>
                      </a:r>
                      <a:r>
                        <a:rPr lang="en-US" sz="1600" kern="1200" baseline="0" dirty="0" smtClean="0"/>
                        <a:t> </a:t>
                      </a:r>
                      <a:r>
                        <a:rPr lang="en-US" sz="1600" kern="1200" baseline="0" dirty="0" err="1" smtClean="0"/>
                        <a:t>gây</a:t>
                      </a:r>
                      <a:r>
                        <a:rPr lang="en-US" sz="1600" kern="1200" baseline="0" dirty="0" smtClean="0"/>
                        <a:t> </a:t>
                      </a:r>
                      <a:r>
                        <a:rPr lang="en-US" sz="1600" kern="1200" baseline="0" dirty="0" err="1" smtClean="0"/>
                        <a:t>triệu</a:t>
                      </a:r>
                      <a:r>
                        <a:rPr lang="en-US" sz="1600" kern="1200" baseline="0" dirty="0" smtClean="0"/>
                        <a:t> </a:t>
                      </a:r>
                      <a:r>
                        <a:rPr lang="en-US" sz="1600" kern="1200" baseline="0" dirty="0" err="1" smtClean="0"/>
                        <a:t>chứng</a:t>
                      </a:r>
                      <a:r>
                        <a:rPr lang="en-US" sz="1600" kern="1200" baseline="0" dirty="0" smtClean="0"/>
                        <a:t> </a:t>
                      </a:r>
                      <a:r>
                        <a:rPr lang="en-US" sz="1600" kern="1200" baseline="0" dirty="0" err="1" smtClean="0"/>
                        <a:t>giống</a:t>
                      </a:r>
                      <a:r>
                        <a:rPr lang="en-US" sz="1600" kern="1200" baseline="0" dirty="0" smtClean="0"/>
                        <a:t> </a:t>
                      </a:r>
                      <a:r>
                        <a:rPr lang="en-US" sz="1600" kern="1200" baseline="0" dirty="0" err="1" smtClean="0"/>
                        <a:t>hội</a:t>
                      </a:r>
                      <a:r>
                        <a:rPr lang="en-US" sz="1600" kern="1200" baseline="0" dirty="0" smtClean="0"/>
                        <a:t>  </a:t>
                      </a:r>
                      <a:r>
                        <a:rPr lang="en-US" sz="1600" kern="1200" baseline="0" dirty="0" err="1" smtClean="0"/>
                        <a:t>chứng</a:t>
                      </a:r>
                      <a:r>
                        <a:rPr lang="en-US" sz="1600" kern="1200" baseline="0" dirty="0" smtClean="0"/>
                        <a:t> </a:t>
                      </a:r>
                      <a:r>
                        <a:rPr lang="en-US" sz="1600" kern="1200" baseline="0" dirty="0" err="1" smtClean="0"/>
                        <a:t>lỵ</a:t>
                      </a:r>
                      <a:r>
                        <a:rPr lang="en-US" sz="1600" kern="1200" baseline="0" dirty="0" smtClean="0"/>
                        <a:t> </a:t>
                      </a:r>
                      <a:r>
                        <a:rPr lang="en-US" sz="1600" kern="1200" baseline="0" dirty="0" err="1" smtClean="0"/>
                        <a:t>hoặc</a:t>
                      </a:r>
                      <a:r>
                        <a:rPr lang="en-US" sz="1600" kern="1200" baseline="0" dirty="0" smtClean="0"/>
                        <a:t> </a:t>
                      </a:r>
                      <a:r>
                        <a:rPr lang="en-US" sz="1600" kern="1200" baseline="0" dirty="0" err="1" smtClean="0"/>
                        <a:t>phân</a:t>
                      </a:r>
                      <a:r>
                        <a:rPr lang="en-US" sz="1600" kern="1200" baseline="0" dirty="0" smtClean="0"/>
                        <a:t> </a:t>
                      </a:r>
                      <a:r>
                        <a:rPr lang="en-US" sz="1600" kern="1200" baseline="0" dirty="0" err="1" smtClean="0"/>
                        <a:t>có</a:t>
                      </a:r>
                      <a:r>
                        <a:rPr lang="en-US" sz="1600" kern="1200" baseline="0" dirty="0" smtClean="0"/>
                        <a:t> </a:t>
                      </a:r>
                      <a:r>
                        <a:rPr lang="en-US" sz="1600" kern="1200" baseline="0" dirty="0" err="1" smtClean="0"/>
                        <a:t>máu</a:t>
                      </a:r>
                      <a:r>
                        <a:rPr lang="en-US" sz="1600" kern="1200" baseline="0" dirty="0" smtClean="0"/>
                        <a:t>, </a:t>
                      </a:r>
                      <a:r>
                        <a:rPr lang="en-US" sz="1600" kern="1200" baseline="0" dirty="0" err="1" smtClean="0"/>
                        <a:t>bệnh</a:t>
                      </a:r>
                      <a:r>
                        <a:rPr lang="en-US" sz="1600" kern="1200" baseline="0" dirty="0" smtClean="0"/>
                        <a:t> </a:t>
                      </a:r>
                      <a:r>
                        <a:rPr lang="en-US" sz="1600" kern="1200" baseline="0" dirty="0" err="1" smtClean="0"/>
                        <a:t>tả</a:t>
                      </a:r>
                      <a:r>
                        <a:rPr lang="en-US" sz="1600" kern="1200" baseline="0" dirty="0" smtClean="0"/>
                        <a:t>.</a:t>
                      </a:r>
                      <a:endParaRPr lang="en-US" sz="1600" dirty="0" smtClean="0"/>
                    </a:p>
                  </a:txBody>
                  <a:tcPr anchor="ctr"/>
                </a:tc>
              </a:tr>
              <a:tr h="747389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1" i="1" kern="1200" baseline="0" dirty="0" smtClean="0"/>
                        <a:t>Staphylococcus</a:t>
                      </a:r>
                    </a:p>
                    <a:p>
                      <a:pPr>
                        <a:lnSpc>
                          <a:spcPct val="11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1" i="1" kern="1200" baseline="0" dirty="0" err="1" smtClean="0"/>
                        <a:t>aureus</a:t>
                      </a:r>
                      <a:r>
                        <a:rPr lang="en-US" sz="1600" b="1" i="1" kern="1200" baseline="0" dirty="0" smtClean="0"/>
                        <a:t> (</a:t>
                      </a:r>
                      <a:r>
                        <a:rPr lang="en-US" sz="1600" b="1" i="1" kern="1200" baseline="0" dirty="0" err="1" smtClean="0"/>
                        <a:t>tụ</a:t>
                      </a:r>
                      <a:r>
                        <a:rPr lang="en-US" sz="1600" b="1" i="1" kern="1200" baseline="0" dirty="0" smtClean="0"/>
                        <a:t> </a:t>
                      </a:r>
                      <a:r>
                        <a:rPr lang="en-US" sz="1600" b="1" i="1" kern="1200" baseline="0" dirty="0" err="1" smtClean="0"/>
                        <a:t>cầu</a:t>
                      </a:r>
                      <a:r>
                        <a:rPr lang="en-US" sz="1600" b="1" i="1" kern="1200" baseline="0" dirty="0" smtClean="0"/>
                        <a:t>)</a:t>
                      </a:r>
                      <a:endParaRPr lang="en-US" sz="1600" b="1" i="1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kern="1200" baseline="0" dirty="0" err="1" smtClean="0"/>
                        <a:t>Sản</a:t>
                      </a:r>
                      <a:r>
                        <a:rPr lang="en-US" sz="1600" kern="1200" baseline="0" dirty="0" smtClean="0"/>
                        <a:t> </a:t>
                      </a:r>
                      <a:r>
                        <a:rPr lang="en-US" sz="1600" kern="1200" baseline="0" dirty="0" err="1" smtClean="0"/>
                        <a:t>phẩm</a:t>
                      </a:r>
                      <a:r>
                        <a:rPr lang="en-US" sz="1600" kern="1200" baseline="0" dirty="0" smtClean="0"/>
                        <a:t> </a:t>
                      </a:r>
                      <a:r>
                        <a:rPr lang="en-US" sz="1600" kern="1200" baseline="0" dirty="0" err="1" smtClean="0"/>
                        <a:t>từ</a:t>
                      </a:r>
                      <a:r>
                        <a:rPr lang="en-US" sz="1600" kern="1200" baseline="0" dirty="0" smtClean="0"/>
                        <a:t> </a:t>
                      </a:r>
                      <a:r>
                        <a:rPr lang="en-US" sz="1600" kern="1200" baseline="0" dirty="0" err="1" smtClean="0"/>
                        <a:t>sữa</a:t>
                      </a:r>
                      <a:r>
                        <a:rPr lang="en-US" sz="1600" kern="1200" baseline="0" dirty="0" smtClean="0"/>
                        <a:t>, </a:t>
                      </a:r>
                      <a:r>
                        <a:rPr lang="vi-VN" sz="1600" kern="1200" baseline="0" dirty="0" smtClean="0"/>
                        <a:t>thịt gia cầm nấu chưa</a:t>
                      </a:r>
                      <a:r>
                        <a:rPr lang="en-US" sz="1600" kern="1200" baseline="0" dirty="0" smtClean="0"/>
                        <a:t> </a:t>
                      </a:r>
                      <a:r>
                        <a:rPr lang="en-US" sz="1600" kern="1200" baseline="0" dirty="0" err="1" smtClean="0"/>
                        <a:t>chín</a:t>
                      </a:r>
                      <a:r>
                        <a:rPr lang="en-US" sz="1600" kern="1200" baseline="0" dirty="0" smtClean="0"/>
                        <a:t>. </a:t>
                      </a:r>
                      <a:r>
                        <a:rPr lang="en-US" sz="1600" kern="1200" baseline="0" dirty="0" err="1" smtClean="0"/>
                        <a:t>Nhiễm</a:t>
                      </a:r>
                      <a:r>
                        <a:rPr lang="en-US" sz="1600" kern="1200" baseline="0" dirty="0" smtClean="0"/>
                        <a:t> </a:t>
                      </a:r>
                      <a:r>
                        <a:rPr lang="en-US" sz="1600" kern="1200" baseline="0" dirty="0" err="1" smtClean="0"/>
                        <a:t>trùng</a:t>
                      </a:r>
                      <a:r>
                        <a:rPr lang="en-US" sz="1600" kern="1200" baseline="0" dirty="0" smtClean="0"/>
                        <a:t> </a:t>
                      </a:r>
                      <a:r>
                        <a:rPr lang="en-US" sz="1600" kern="1200" baseline="0" dirty="0" err="1" smtClean="0"/>
                        <a:t>từ</a:t>
                      </a:r>
                      <a:r>
                        <a:rPr lang="en-US" sz="1600" kern="1200" baseline="0" dirty="0" smtClean="0"/>
                        <a:t> </a:t>
                      </a:r>
                      <a:r>
                        <a:rPr lang="en-US" sz="1600" kern="1200" baseline="0" dirty="0" err="1" smtClean="0"/>
                        <a:t>mũi</a:t>
                      </a:r>
                      <a:r>
                        <a:rPr lang="en-US" sz="1600" kern="1200" baseline="0" dirty="0" smtClean="0"/>
                        <a:t>, </a:t>
                      </a:r>
                      <a:r>
                        <a:rPr lang="nb-NO" sz="1600" kern="1200" baseline="0" dirty="0" smtClean="0"/>
                        <a:t>tay và da lây sang thức ăn </a:t>
                      </a:r>
                      <a:r>
                        <a:rPr lang="en-US" sz="1600" kern="1200" baseline="0" dirty="0" err="1" smtClean="0"/>
                        <a:t>chín</a:t>
                      </a:r>
                      <a:r>
                        <a:rPr lang="en-US" sz="1600" kern="1200" baseline="0" dirty="0" smtClean="0"/>
                        <a:t>.</a:t>
                      </a:r>
                      <a:endParaRPr lang="vi-VN" sz="16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kern="1200" baseline="0" dirty="0" err="1" smtClean="0"/>
                        <a:t>Buồn</a:t>
                      </a:r>
                      <a:r>
                        <a:rPr lang="en-US" sz="1600" kern="1200" baseline="0" dirty="0" smtClean="0"/>
                        <a:t> </a:t>
                      </a:r>
                      <a:r>
                        <a:rPr lang="en-US" sz="1600" kern="1200" baseline="0" dirty="0" err="1" smtClean="0"/>
                        <a:t>nôn</a:t>
                      </a:r>
                      <a:r>
                        <a:rPr lang="en-US" sz="1600" kern="1200" baseline="0" dirty="0" smtClean="0"/>
                        <a:t>, </a:t>
                      </a:r>
                      <a:r>
                        <a:rPr lang="en-US" sz="1600" kern="1200" baseline="0" dirty="0" err="1" smtClean="0"/>
                        <a:t>nôn</a:t>
                      </a:r>
                      <a:r>
                        <a:rPr lang="en-US" sz="1600" kern="1200" baseline="0" dirty="0" smtClean="0"/>
                        <a:t>, </a:t>
                      </a:r>
                      <a:r>
                        <a:rPr lang="en-US" sz="1600" kern="1200" baseline="0" dirty="0" err="1" smtClean="0"/>
                        <a:t>tiêu</a:t>
                      </a:r>
                      <a:r>
                        <a:rPr lang="en-US" sz="1600" kern="1200" baseline="0" dirty="0" smtClean="0"/>
                        <a:t> </a:t>
                      </a:r>
                      <a:r>
                        <a:rPr lang="vi-VN" sz="1600" kern="1200" baseline="0" dirty="0" smtClean="0"/>
                        <a:t>chảy, đau bụng, không sốt, mất nước nặng.</a:t>
                      </a:r>
                      <a:endParaRPr lang="vi-VN" sz="16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658064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1" i="1" kern="1200" baseline="0" dirty="0" err="1" smtClean="0"/>
                        <a:t>Shigella</a:t>
                      </a:r>
                      <a:r>
                        <a:rPr lang="en-US" sz="1600" b="1" i="1" kern="1200" baseline="0" dirty="0" smtClean="0"/>
                        <a:t> (</a:t>
                      </a:r>
                      <a:r>
                        <a:rPr lang="en-US" sz="1600" b="1" i="1" kern="1200" baseline="0" dirty="0" err="1" smtClean="0"/>
                        <a:t>lỵ</a:t>
                      </a:r>
                      <a:r>
                        <a:rPr lang="en-US" sz="1600" b="1" i="1" kern="1200" baseline="0" dirty="0" smtClean="0"/>
                        <a:t>)</a:t>
                      </a:r>
                      <a:endParaRPr lang="en-US" sz="1600" b="1" i="1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kern="1200" baseline="0" dirty="0" err="1" smtClean="0"/>
                        <a:t>Sữa</a:t>
                      </a:r>
                      <a:r>
                        <a:rPr lang="en-US" sz="1600" kern="1200" baseline="0" dirty="0" smtClean="0"/>
                        <a:t> </a:t>
                      </a:r>
                      <a:r>
                        <a:rPr lang="en-US" sz="1600" kern="1200" baseline="0" dirty="0" err="1" smtClean="0"/>
                        <a:t>và</a:t>
                      </a:r>
                      <a:r>
                        <a:rPr lang="en-US" sz="1600" kern="1200" baseline="0" dirty="0" smtClean="0"/>
                        <a:t> </a:t>
                      </a:r>
                      <a:r>
                        <a:rPr lang="en-US" sz="1600" kern="1200" baseline="0" dirty="0" err="1" smtClean="0"/>
                        <a:t>thực</a:t>
                      </a:r>
                      <a:r>
                        <a:rPr lang="en-US" sz="1600" kern="1200" baseline="0" dirty="0" smtClean="0"/>
                        <a:t> </a:t>
                      </a:r>
                      <a:r>
                        <a:rPr lang="en-US" sz="1600" kern="1200" baseline="0" dirty="0" err="1" smtClean="0"/>
                        <a:t>phẩm</a:t>
                      </a:r>
                      <a:r>
                        <a:rPr lang="en-US" sz="1600" kern="1200" baseline="0" dirty="0" smtClean="0"/>
                        <a:t> </a:t>
                      </a:r>
                      <a:r>
                        <a:rPr lang="vi-VN" sz="1600" kern="1200" baseline="0" dirty="0" smtClean="0"/>
                        <a:t>bị ẩm ướt, nhiễm phân.</a:t>
                      </a:r>
                      <a:endParaRPr lang="vi-VN" sz="16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kern="1200" baseline="0" dirty="0" err="1" smtClean="0"/>
                        <a:t>Tiêu</a:t>
                      </a:r>
                      <a:r>
                        <a:rPr lang="en-US" sz="1600" kern="1200" baseline="0" dirty="0" smtClean="0"/>
                        <a:t> </a:t>
                      </a:r>
                      <a:r>
                        <a:rPr lang="en-US" sz="1600" kern="1200" baseline="0" dirty="0" err="1" smtClean="0"/>
                        <a:t>chảy</a:t>
                      </a:r>
                      <a:r>
                        <a:rPr lang="en-US" sz="1600" kern="1200" baseline="0" dirty="0" smtClean="0"/>
                        <a:t>, </a:t>
                      </a:r>
                      <a:r>
                        <a:rPr lang="en-US" sz="1600" kern="1200" baseline="0" dirty="0" err="1" smtClean="0"/>
                        <a:t>phân</a:t>
                      </a:r>
                      <a:r>
                        <a:rPr lang="en-US" sz="1600" kern="1200" baseline="0" dirty="0" smtClean="0"/>
                        <a:t> </a:t>
                      </a:r>
                      <a:r>
                        <a:rPr lang="en-US" sz="1600" kern="1200" baseline="0" dirty="0" err="1" smtClean="0"/>
                        <a:t>có</a:t>
                      </a:r>
                      <a:r>
                        <a:rPr lang="en-US" sz="1600" kern="1200" baseline="0" dirty="0" smtClean="0"/>
                        <a:t> </a:t>
                      </a:r>
                      <a:r>
                        <a:rPr lang="vi-VN" sz="1600" kern="1200" baseline="0" dirty="0" smtClean="0"/>
                        <a:t>máu, sốt trong </a:t>
                      </a:r>
                      <a:r>
                        <a:rPr lang="en-US" sz="1600" kern="1200" baseline="0" dirty="0" smtClean="0"/>
                        <a:t> </a:t>
                      </a:r>
                      <a:r>
                        <a:rPr lang="vi-VN" sz="1600" kern="1200" baseline="0" dirty="0" smtClean="0"/>
                        <a:t>những trường</a:t>
                      </a:r>
                      <a:r>
                        <a:rPr lang="en-US" sz="1600" kern="1200" baseline="0" dirty="0" smtClean="0"/>
                        <a:t> </a:t>
                      </a:r>
                      <a:r>
                        <a:rPr lang="en-US" sz="1600" kern="1200" baseline="0" dirty="0" err="1" smtClean="0"/>
                        <a:t>hợp</a:t>
                      </a:r>
                      <a:r>
                        <a:rPr lang="en-US" sz="1600" kern="1200" baseline="0" dirty="0" smtClean="0"/>
                        <a:t> </a:t>
                      </a:r>
                      <a:r>
                        <a:rPr lang="en-US" sz="1600" kern="1200" baseline="0" dirty="0" err="1" smtClean="0"/>
                        <a:t>nặng</a:t>
                      </a:r>
                      <a:r>
                        <a:rPr lang="en-US" sz="1600" kern="1200" baseline="0" dirty="0" smtClean="0"/>
                        <a:t>.</a:t>
                      </a:r>
                      <a:endParaRPr lang="en-US" sz="16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459018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fr-FR" sz="1600" b="1" i="1" kern="1200" baseline="0" dirty="0" err="1" smtClean="0"/>
                        <a:t>Bacillus</a:t>
                      </a:r>
                      <a:r>
                        <a:rPr lang="fr-FR" sz="1600" b="1" i="1" kern="1200" baseline="0" dirty="0" smtClean="0"/>
                        <a:t> </a:t>
                      </a:r>
                      <a:r>
                        <a:rPr lang="fr-FR" sz="1600" b="1" i="1" kern="1200" baseline="0" dirty="0" err="1" smtClean="0"/>
                        <a:t>cereus</a:t>
                      </a:r>
                      <a:endParaRPr lang="en-US" sz="1600" b="1" i="1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fr-FR" sz="1600" kern="1200" baseline="0" dirty="0" err="1" smtClean="0"/>
                        <a:t>Ngũ</a:t>
                      </a:r>
                      <a:r>
                        <a:rPr lang="fr-FR" sz="1600" kern="1200" baseline="0" dirty="0" smtClean="0"/>
                        <a:t> </a:t>
                      </a:r>
                      <a:r>
                        <a:rPr lang="fr-FR" sz="1600" kern="1200" baseline="0" dirty="0" err="1" smtClean="0"/>
                        <a:t>cốc</a:t>
                      </a:r>
                      <a:r>
                        <a:rPr lang="fr-FR" sz="1600" kern="1200" baseline="0" dirty="0" smtClean="0"/>
                        <a:t>, </a:t>
                      </a:r>
                      <a:r>
                        <a:rPr lang="fr-FR" sz="1600" kern="1200" baseline="0" dirty="0" err="1" smtClean="0"/>
                        <a:t>rau</a:t>
                      </a:r>
                      <a:r>
                        <a:rPr lang="fr-FR" sz="1600" kern="1200" baseline="0" dirty="0" smtClean="0"/>
                        <a:t>, </a:t>
                      </a:r>
                      <a:r>
                        <a:rPr lang="fr-FR" sz="1600" kern="1200" baseline="0" dirty="0" err="1" smtClean="0"/>
                        <a:t>sữa</a:t>
                      </a:r>
                      <a:r>
                        <a:rPr lang="fr-FR" sz="1600" kern="1200" baseline="0" dirty="0" smtClean="0"/>
                        <a:t>, </a:t>
                      </a:r>
                      <a:r>
                        <a:rPr lang="en-US" sz="1600" kern="1200" baseline="0" dirty="0" err="1" smtClean="0"/>
                        <a:t>thịt</a:t>
                      </a:r>
                      <a:r>
                        <a:rPr lang="en-US" sz="1600" kern="1200" baseline="0" dirty="0" smtClean="0"/>
                        <a:t> quay </a:t>
                      </a:r>
                      <a:r>
                        <a:rPr lang="en-US" sz="1600" kern="1200" baseline="0" dirty="0" err="1" smtClean="0"/>
                        <a:t>hoặc</a:t>
                      </a:r>
                      <a:r>
                        <a:rPr lang="en-US" sz="1600" kern="1200" baseline="0" dirty="0" smtClean="0"/>
                        <a:t> </a:t>
                      </a:r>
                      <a:r>
                        <a:rPr lang="en-US" sz="1600" kern="1200" baseline="0" dirty="0" err="1" smtClean="0"/>
                        <a:t>rán</a:t>
                      </a:r>
                      <a:r>
                        <a:rPr lang="en-US" sz="1600" kern="1200" baseline="0" dirty="0" smtClean="0"/>
                        <a:t>.</a:t>
                      </a:r>
                      <a:endParaRPr lang="en-US" sz="16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kern="1200" baseline="0" dirty="0" err="1" smtClean="0"/>
                        <a:t>Đau</a:t>
                      </a:r>
                      <a:r>
                        <a:rPr lang="en-US" sz="1600" kern="1200" baseline="0" dirty="0" smtClean="0"/>
                        <a:t> </a:t>
                      </a:r>
                      <a:r>
                        <a:rPr lang="en-US" sz="1600" kern="1200" baseline="0" dirty="0" err="1" smtClean="0"/>
                        <a:t>bụng</a:t>
                      </a:r>
                      <a:r>
                        <a:rPr lang="en-US" sz="1600" kern="1200" baseline="0" dirty="0" smtClean="0"/>
                        <a:t>, </a:t>
                      </a:r>
                      <a:r>
                        <a:rPr lang="en-US" sz="1600" kern="1200" baseline="0" dirty="0" err="1" smtClean="0"/>
                        <a:t>tiêu</a:t>
                      </a:r>
                      <a:r>
                        <a:rPr lang="en-US" sz="1600" kern="1200" baseline="0" dirty="0" smtClean="0"/>
                        <a:t> </a:t>
                      </a:r>
                      <a:r>
                        <a:rPr lang="en-US" sz="1600" kern="1200" baseline="0" dirty="0" err="1" smtClean="0"/>
                        <a:t>chảy</a:t>
                      </a:r>
                      <a:r>
                        <a:rPr lang="en-US" sz="1600" kern="1200" baseline="0" dirty="0" smtClean="0"/>
                        <a:t>, </a:t>
                      </a:r>
                      <a:r>
                        <a:rPr lang="en-US" sz="1600" kern="1200" baseline="0" dirty="0" err="1" smtClean="0"/>
                        <a:t>buồn</a:t>
                      </a:r>
                      <a:r>
                        <a:rPr lang="en-US" sz="1600" kern="1200" baseline="0" dirty="0" smtClean="0"/>
                        <a:t> </a:t>
                      </a:r>
                      <a:r>
                        <a:rPr lang="en-US" sz="1600" kern="1200" baseline="0" dirty="0" err="1" smtClean="0"/>
                        <a:t>nôn</a:t>
                      </a:r>
                      <a:r>
                        <a:rPr lang="en-US" sz="1600" kern="1200" baseline="0" dirty="0" smtClean="0"/>
                        <a:t>.</a:t>
                      </a:r>
                      <a:endParaRPr lang="en-US" sz="16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695E34-0FB0-465F-A034-63D9850A913E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25775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="" xmlns:a16="http://schemas.microsoft.com/office/drawing/2014/main" id="{A2E9C576-A391-6752-7FC3-FC65819D5B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altLang="en-US" sz="3600" dirty="0"/>
              <a:t>Vi </a:t>
            </a:r>
            <a:r>
              <a:rPr lang="en-US" altLang="en-US" sz="3600" dirty="0" err="1"/>
              <a:t>sinh</a:t>
            </a:r>
            <a:r>
              <a:rPr lang="en-US" altLang="en-US" sz="3600" dirty="0"/>
              <a:t> </a:t>
            </a:r>
            <a:r>
              <a:rPr lang="en-US" altLang="en-US" sz="3600" dirty="0" err="1"/>
              <a:t>vật</a:t>
            </a:r>
            <a:r>
              <a:rPr lang="en-US" altLang="en-US" sz="3600" dirty="0"/>
              <a:t> </a:t>
            </a:r>
            <a:r>
              <a:rPr lang="en-US" altLang="en-US" sz="3600" dirty="0" err="1"/>
              <a:t>gây</a:t>
            </a:r>
            <a:r>
              <a:rPr lang="en-US" altLang="en-US" sz="3600" dirty="0"/>
              <a:t> NĐTP 2011-2020</a:t>
            </a:r>
          </a:p>
        </p:txBody>
      </p:sp>
      <p:pic>
        <p:nvPicPr>
          <p:cNvPr id="18435" name="Chart 1">
            <a:extLst>
              <a:ext uri="{FF2B5EF4-FFF2-40B4-BE49-F238E27FC236}">
                <a16:creationId xmlns="" xmlns:a16="http://schemas.microsoft.com/office/drawing/2014/main" id="{1DED2E2E-7C38-40CD-F87F-63F9995B8FAE}"/>
              </a:ext>
            </a:extLst>
          </p:cNvPr>
          <p:cNvPicPr>
            <a:picLocks noGrp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00200" y="1219200"/>
            <a:ext cx="6324600" cy="5105400"/>
          </a:xfrm>
        </p:spPr>
      </p:pic>
      <p:sp>
        <p:nvSpPr>
          <p:cNvPr id="18436" name="TextBox 5">
            <a:extLst>
              <a:ext uri="{FF2B5EF4-FFF2-40B4-BE49-F238E27FC236}">
                <a16:creationId xmlns="" xmlns:a16="http://schemas.microsoft.com/office/drawing/2014/main" id="{FB5D4E91-B9DF-0A63-37C2-CFC944480E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0144" y="6488115"/>
            <a:ext cx="141468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200" i="1"/>
              <a:t>Nguồn: Cục ATTP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1F71D7-4F08-49FD-9432-98C70A4818C9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499406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162800" y="4191000"/>
            <a:ext cx="1633347" cy="1651114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524000" y="325438"/>
            <a:ext cx="7162800" cy="502214"/>
          </a:xfrm>
          <a:prstGeom prst="rect">
            <a:avLst/>
          </a:prstGeom>
        </p:spPr>
        <p:txBody>
          <a:bodyPr vert="horz" wrap="square" lIns="0" tIns="70637" rIns="0" bIns="0" rtlCol="0">
            <a:spAutoFit/>
          </a:bodyPr>
          <a:lstStyle/>
          <a:p>
            <a:pPr marL="88900">
              <a:lnSpc>
                <a:spcPct val="100000"/>
              </a:lnSpc>
              <a:spcBef>
                <a:spcPts val="95"/>
              </a:spcBef>
            </a:pPr>
            <a:r>
              <a:rPr sz="2800" i="1" dirty="0">
                <a:latin typeface="Arial"/>
                <a:cs typeface="Arial"/>
              </a:rPr>
              <a:t>Ngộ</a:t>
            </a:r>
            <a:r>
              <a:rPr sz="2800" i="1" spc="-70" dirty="0">
                <a:latin typeface="Arial"/>
                <a:cs typeface="Arial"/>
              </a:rPr>
              <a:t> </a:t>
            </a:r>
            <a:r>
              <a:rPr sz="2800" i="1" dirty="0">
                <a:latin typeface="Arial"/>
                <a:cs typeface="Arial"/>
              </a:rPr>
              <a:t>độc</a:t>
            </a:r>
            <a:r>
              <a:rPr sz="2800" i="1" spc="-75" dirty="0">
                <a:latin typeface="Arial"/>
                <a:cs typeface="Arial"/>
              </a:rPr>
              <a:t> </a:t>
            </a:r>
            <a:r>
              <a:rPr sz="2800" i="1" dirty="0">
                <a:latin typeface="Arial"/>
                <a:cs typeface="Arial"/>
              </a:rPr>
              <a:t>tụ</a:t>
            </a:r>
            <a:r>
              <a:rPr sz="2800" i="1" spc="-80" dirty="0">
                <a:latin typeface="Arial"/>
                <a:cs typeface="Arial"/>
              </a:rPr>
              <a:t> </a:t>
            </a:r>
            <a:r>
              <a:rPr sz="2800" i="1" dirty="0">
                <a:latin typeface="Arial"/>
                <a:cs typeface="Arial"/>
              </a:rPr>
              <a:t>cầu</a:t>
            </a:r>
            <a:r>
              <a:rPr sz="2800" i="1" spc="-65" dirty="0">
                <a:latin typeface="Arial"/>
                <a:cs typeface="Arial"/>
              </a:rPr>
              <a:t> </a:t>
            </a:r>
            <a:r>
              <a:rPr sz="2800" i="1" dirty="0">
                <a:latin typeface="Arial"/>
                <a:cs typeface="Arial"/>
              </a:rPr>
              <a:t>(Staphylococcus</a:t>
            </a:r>
            <a:r>
              <a:rPr sz="2800" i="1" spc="-50" dirty="0">
                <a:latin typeface="Arial"/>
                <a:cs typeface="Arial"/>
              </a:rPr>
              <a:t> </a:t>
            </a:r>
            <a:r>
              <a:rPr sz="2800" i="1" spc="-10" dirty="0">
                <a:latin typeface="Arial"/>
                <a:cs typeface="Arial"/>
              </a:rPr>
              <a:t>aureus)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body" idx="1"/>
          </p:nvPr>
        </p:nvSpPr>
        <p:spPr>
          <a:xfrm>
            <a:off x="152400" y="1295400"/>
            <a:ext cx="3733800" cy="494430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78765" indent="-227965">
              <a:lnSpc>
                <a:spcPts val="2510"/>
              </a:lnSpc>
              <a:spcBef>
                <a:spcPts val="95"/>
              </a:spcBef>
              <a:buFont typeface="Arial"/>
              <a:buChar char="•"/>
              <a:tabLst>
                <a:tab pos="278765" algn="l"/>
              </a:tabLst>
            </a:pPr>
            <a:r>
              <a:rPr sz="1800" dirty="0"/>
              <a:t>Đặc</a:t>
            </a:r>
            <a:r>
              <a:rPr sz="1800" spc="-45" dirty="0"/>
              <a:t> </a:t>
            </a:r>
            <a:r>
              <a:rPr sz="1800" dirty="0"/>
              <a:t>điểm</a:t>
            </a:r>
            <a:r>
              <a:rPr sz="1800" spc="-35" dirty="0"/>
              <a:t> </a:t>
            </a:r>
            <a:r>
              <a:rPr sz="1800" dirty="0"/>
              <a:t>sinh</a:t>
            </a:r>
            <a:r>
              <a:rPr sz="1800" spc="-35" dirty="0"/>
              <a:t> </a:t>
            </a:r>
            <a:r>
              <a:rPr sz="1800" spc="-25" dirty="0"/>
              <a:t>học</a:t>
            </a:r>
          </a:p>
          <a:p>
            <a:pPr marL="278765" indent="-227965">
              <a:lnSpc>
                <a:spcPts val="2380"/>
              </a:lnSpc>
              <a:buChar char="-"/>
              <a:tabLst>
                <a:tab pos="278765" algn="l"/>
              </a:tabLst>
            </a:pPr>
            <a:r>
              <a:rPr sz="1800" b="0" dirty="0">
                <a:latin typeface="Arial"/>
                <a:cs typeface="Arial"/>
              </a:rPr>
              <a:t>Phát</a:t>
            </a:r>
            <a:r>
              <a:rPr sz="1800" b="0" spc="-30" dirty="0">
                <a:latin typeface="Arial"/>
                <a:cs typeface="Arial"/>
              </a:rPr>
              <a:t> </a:t>
            </a:r>
            <a:r>
              <a:rPr sz="1800" b="0" dirty="0">
                <a:latin typeface="Arial"/>
                <a:cs typeface="Arial"/>
              </a:rPr>
              <a:t>triển</a:t>
            </a:r>
            <a:r>
              <a:rPr sz="1800" b="0" spc="-30" dirty="0">
                <a:latin typeface="Arial"/>
                <a:cs typeface="Arial"/>
              </a:rPr>
              <a:t> </a:t>
            </a:r>
            <a:r>
              <a:rPr sz="1800" b="0" dirty="0">
                <a:latin typeface="Arial"/>
                <a:cs typeface="Arial"/>
              </a:rPr>
              <a:t>tối</a:t>
            </a:r>
            <a:r>
              <a:rPr sz="1800" b="0" spc="-25" dirty="0">
                <a:latin typeface="Arial"/>
                <a:cs typeface="Arial"/>
              </a:rPr>
              <a:t> </a:t>
            </a:r>
            <a:r>
              <a:rPr sz="1800" b="0" dirty="0">
                <a:latin typeface="Arial"/>
                <a:cs typeface="Arial"/>
              </a:rPr>
              <a:t>ưu</a:t>
            </a:r>
            <a:r>
              <a:rPr sz="1800" b="0" spc="-30" dirty="0">
                <a:latin typeface="Arial"/>
                <a:cs typeface="Arial"/>
              </a:rPr>
              <a:t> </a:t>
            </a:r>
            <a:r>
              <a:rPr sz="1800" b="0" dirty="0">
                <a:latin typeface="Arial"/>
                <a:cs typeface="Arial"/>
              </a:rPr>
              <a:t>ở</a:t>
            </a:r>
            <a:r>
              <a:rPr sz="1800" b="0" spc="-35" dirty="0">
                <a:latin typeface="Arial"/>
                <a:cs typeface="Arial"/>
              </a:rPr>
              <a:t> </a:t>
            </a:r>
            <a:r>
              <a:rPr sz="1800" b="0" dirty="0">
                <a:latin typeface="Arial"/>
                <a:cs typeface="Arial"/>
              </a:rPr>
              <a:t>35</a:t>
            </a:r>
            <a:r>
              <a:rPr sz="1400" b="0" baseline="24904" dirty="0">
                <a:latin typeface="Arial"/>
                <a:cs typeface="Arial"/>
              </a:rPr>
              <a:t>o</a:t>
            </a:r>
            <a:r>
              <a:rPr sz="1400" b="0" dirty="0">
                <a:latin typeface="Arial"/>
                <a:cs typeface="Arial"/>
              </a:rPr>
              <a:t>C,</a:t>
            </a:r>
            <a:r>
              <a:rPr sz="1400" b="0" spc="-35" dirty="0">
                <a:latin typeface="Arial"/>
                <a:cs typeface="Arial"/>
              </a:rPr>
              <a:t> </a:t>
            </a:r>
            <a:r>
              <a:rPr sz="1400" b="0" dirty="0">
                <a:latin typeface="Arial"/>
                <a:cs typeface="Arial"/>
              </a:rPr>
              <a:t>pH</a:t>
            </a:r>
            <a:r>
              <a:rPr sz="1400" b="0" spc="-20" dirty="0">
                <a:latin typeface="Arial"/>
                <a:cs typeface="Arial"/>
              </a:rPr>
              <a:t> </a:t>
            </a:r>
            <a:r>
              <a:rPr sz="1400" b="0" spc="-10" dirty="0">
                <a:latin typeface="Arial"/>
                <a:cs typeface="Arial"/>
              </a:rPr>
              <a:t>7.0-</a:t>
            </a:r>
            <a:r>
              <a:rPr sz="1400" b="0" spc="-25" dirty="0">
                <a:latin typeface="Arial"/>
                <a:cs typeface="Arial"/>
              </a:rPr>
              <a:t>7.5</a:t>
            </a:r>
            <a:endParaRPr sz="1400">
              <a:latin typeface="Arial"/>
              <a:cs typeface="Arial"/>
            </a:endParaRPr>
          </a:p>
          <a:p>
            <a:pPr marL="279400" marR="248920" indent="-228600">
              <a:lnSpc>
                <a:spcPts val="2380"/>
              </a:lnSpc>
              <a:spcBef>
                <a:spcPts val="165"/>
              </a:spcBef>
              <a:buChar char="-"/>
              <a:tabLst>
                <a:tab pos="279400" algn="l"/>
              </a:tabLst>
            </a:pPr>
            <a:r>
              <a:rPr sz="1800" b="0" dirty="0">
                <a:latin typeface="Arial"/>
                <a:cs typeface="Arial"/>
              </a:rPr>
              <a:t>Chịu</a:t>
            </a:r>
            <a:r>
              <a:rPr sz="1800" b="0" spc="-40" dirty="0">
                <a:latin typeface="Arial"/>
                <a:cs typeface="Arial"/>
              </a:rPr>
              <a:t> </a:t>
            </a:r>
            <a:r>
              <a:rPr sz="1800" b="0" dirty="0">
                <a:latin typeface="Arial"/>
                <a:cs typeface="Arial"/>
              </a:rPr>
              <a:t>được</a:t>
            </a:r>
            <a:r>
              <a:rPr sz="1800" b="0" spc="-45" dirty="0">
                <a:latin typeface="Arial"/>
                <a:cs typeface="Arial"/>
              </a:rPr>
              <a:t> </a:t>
            </a:r>
            <a:r>
              <a:rPr sz="1800" b="0" dirty="0">
                <a:latin typeface="Arial"/>
                <a:cs typeface="Arial"/>
              </a:rPr>
              <a:t>nồng</a:t>
            </a:r>
            <a:r>
              <a:rPr sz="1800" b="0" spc="-50" dirty="0">
                <a:latin typeface="Arial"/>
                <a:cs typeface="Arial"/>
              </a:rPr>
              <a:t> </a:t>
            </a:r>
            <a:r>
              <a:rPr sz="1800" b="0" dirty="0">
                <a:latin typeface="Arial"/>
                <a:cs typeface="Arial"/>
              </a:rPr>
              <a:t>độ</a:t>
            </a:r>
            <a:r>
              <a:rPr sz="1800" b="0" spc="-45" dirty="0">
                <a:latin typeface="Arial"/>
                <a:cs typeface="Arial"/>
              </a:rPr>
              <a:t> </a:t>
            </a:r>
            <a:r>
              <a:rPr sz="1800" b="0" dirty="0">
                <a:latin typeface="Arial"/>
                <a:cs typeface="Arial"/>
              </a:rPr>
              <a:t>muối</a:t>
            </a:r>
            <a:r>
              <a:rPr sz="1800" b="0" spc="-30" dirty="0">
                <a:latin typeface="Arial"/>
                <a:cs typeface="Arial"/>
              </a:rPr>
              <a:t> </a:t>
            </a:r>
            <a:r>
              <a:rPr sz="1800" b="0" dirty="0">
                <a:latin typeface="Arial"/>
                <a:cs typeface="Arial"/>
              </a:rPr>
              <a:t>cao</a:t>
            </a:r>
            <a:r>
              <a:rPr sz="1800" b="0" spc="-15" dirty="0">
                <a:latin typeface="Arial"/>
                <a:cs typeface="Arial"/>
              </a:rPr>
              <a:t> </a:t>
            </a:r>
            <a:r>
              <a:rPr sz="1800" b="0" spc="-25" dirty="0">
                <a:latin typeface="Arial"/>
                <a:cs typeface="Arial"/>
              </a:rPr>
              <a:t>đến </a:t>
            </a:r>
            <a:r>
              <a:rPr sz="1800" b="0" dirty="0">
                <a:latin typeface="Arial"/>
                <a:cs typeface="Arial"/>
              </a:rPr>
              <a:t>10%,</a:t>
            </a:r>
            <a:r>
              <a:rPr sz="1800" b="0" spc="-40" dirty="0">
                <a:latin typeface="Arial"/>
                <a:cs typeface="Arial"/>
              </a:rPr>
              <a:t> </a:t>
            </a:r>
            <a:r>
              <a:rPr sz="1800" b="0" dirty="0">
                <a:latin typeface="Arial"/>
                <a:cs typeface="Arial"/>
              </a:rPr>
              <a:t>nồng</a:t>
            </a:r>
            <a:r>
              <a:rPr sz="1800" b="0" spc="-45" dirty="0">
                <a:latin typeface="Arial"/>
                <a:cs typeface="Arial"/>
              </a:rPr>
              <a:t> </a:t>
            </a:r>
            <a:r>
              <a:rPr sz="1800" b="0" dirty="0">
                <a:latin typeface="Arial"/>
                <a:cs typeface="Arial"/>
              </a:rPr>
              <a:t>độ</a:t>
            </a:r>
            <a:r>
              <a:rPr sz="1800" b="0" spc="-45" dirty="0">
                <a:latin typeface="Arial"/>
                <a:cs typeface="Arial"/>
              </a:rPr>
              <a:t> </a:t>
            </a:r>
            <a:r>
              <a:rPr sz="1800" b="0" dirty="0">
                <a:latin typeface="Arial"/>
                <a:cs typeface="Arial"/>
              </a:rPr>
              <a:t>đường</a:t>
            </a:r>
            <a:r>
              <a:rPr sz="1800" b="0" spc="-45" dirty="0">
                <a:latin typeface="Arial"/>
                <a:cs typeface="Arial"/>
              </a:rPr>
              <a:t> </a:t>
            </a:r>
            <a:r>
              <a:rPr sz="1800" b="0" dirty="0">
                <a:latin typeface="Arial"/>
                <a:cs typeface="Arial"/>
              </a:rPr>
              <a:t>cao</a:t>
            </a:r>
            <a:r>
              <a:rPr sz="1800" b="0" spc="-20" dirty="0">
                <a:latin typeface="Arial"/>
                <a:cs typeface="Arial"/>
              </a:rPr>
              <a:t> </a:t>
            </a:r>
            <a:r>
              <a:rPr sz="1800" b="0" dirty="0">
                <a:latin typeface="Arial"/>
                <a:cs typeface="Arial"/>
              </a:rPr>
              <a:t>đến</a:t>
            </a:r>
            <a:r>
              <a:rPr sz="1800" b="0" spc="-30" dirty="0">
                <a:latin typeface="Arial"/>
                <a:cs typeface="Arial"/>
              </a:rPr>
              <a:t> </a:t>
            </a:r>
            <a:r>
              <a:rPr sz="1800" b="0" spc="-20">
                <a:latin typeface="Arial"/>
                <a:cs typeface="Arial"/>
              </a:rPr>
              <a:t>55</a:t>
            </a:r>
            <a:r>
              <a:rPr sz="1800" b="0" spc="-20" smtClean="0">
                <a:latin typeface="Arial"/>
                <a:cs typeface="Arial"/>
              </a:rPr>
              <a:t>%.</a:t>
            </a:r>
            <a:endParaRPr sz="1800"/>
          </a:p>
          <a:p>
            <a:pPr marL="278765" indent="-227965">
              <a:lnSpc>
                <a:spcPct val="100000"/>
              </a:lnSpc>
              <a:buFont typeface="Arial"/>
              <a:buChar char="•"/>
              <a:tabLst>
                <a:tab pos="278765" algn="l"/>
              </a:tabLst>
            </a:pPr>
            <a:r>
              <a:rPr sz="1800" dirty="0"/>
              <a:t>Độc</a:t>
            </a:r>
            <a:r>
              <a:rPr sz="1800" spc="-40" dirty="0"/>
              <a:t> </a:t>
            </a:r>
            <a:r>
              <a:rPr sz="1800" spc="-25" dirty="0"/>
              <a:t>tố</a:t>
            </a:r>
          </a:p>
          <a:p>
            <a:pPr marL="279400" marR="48260" indent="-228600">
              <a:lnSpc>
                <a:spcPct val="100000"/>
              </a:lnSpc>
              <a:buFont typeface="Arial"/>
              <a:buChar char="-"/>
              <a:tabLst>
                <a:tab pos="279400" algn="l"/>
              </a:tabLst>
            </a:pPr>
            <a:r>
              <a:rPr sz="1800" b="0" i="1" dirty="0">
                <a:latin typeface="Arial"/>
                <a:cs typeface="Arial"/>
              </a:rPr>
              <a:t>S.</a:t>
            </a:r>
            <a:r>
              <a:rPr sz="1800" b="0" i="1" spc="-45" dirty="0">
                <a:latin typeface="Arial"/>
                <a:cs typeface="Arial"/>
              </a:rPr>
              <a:t> </a:t>
            </a:r>
            <a:r>
              <a:rPr sz="1800" b="0" i="1" dirty="0">
                <a:latin typeface="Arial"/>
                <a:cs typeface="Arial"/>
              </a:rPr>
              <a:t>aureus</a:t>
            </a:r>
            <a:r>
              <a:rPr sz="1800" b="0" i="1" spc="-35" dirty="0">
                <a:latin typeface="Arial"/>
                <a:cs typeface="Arial"/>
              </a:rPr>
              <a:t> </a:t>
            </a:r>
            <a:r>
              <a:rPr sz="1800" b="0" dirty="0">
                <a:latin typeface="Arial"/>
                <a:cs typeface="Arial"/>
              </a:rPr>
              <a:t>gây</a:t>
            </a:r>
            <a:r>
              <a:rPr sz="1800" b="0" spc="-35" dirty="0">
                <a:latin typeface="Arial"/>
                <a:cs typeface="Arial"/>
              </a:rPr>
              <a:t> </a:t>
            </a:r>
            <a:r>
              <a:rPr sz="1800" b="0" dirty="0">
                <a:latin typeface="Arial"/>
                <a:cs typeface="Arial"/>
              </a:rPr>
              <a:t>ngộ</a:t>
            </a:r>
            <a:r>
              <a:rPr sz="1800" b="0" spc="-25" dirty="0">
                <a:latin typeface="Arial"/>
                <a:cs typeface="Arial"/>
              </a:rPr>
              <a:t> </a:t>
            </a:r>
            <a:r>
              <a:rPr sz="1800" b="0" dirty="0">
                <a:latin typeface="Arial"/>
                <a:cs typeface="Arial"/>
              </a:rPr>
              <a:t>độc</a:t>
            </a:r>
            <a:r>
              <a:rPr sz="1800" b="0" spc="-35" dirty="0">
                <a:latin typeface="Arial"/>
                <a:cs typeface="Arial"/>
              </a:rPr>
              <a:t> </a:t>
            </a:r>
            <a:r>
              <a:rPr sz="1800" b="0" dirty="0">
                <a:latin typeface="Arial"/>
                <a:cs typeface="Arial"/>
              </a:rPr>
              <a:t>khi</a:t>
            </a:r>
            <a:r>
              <a:rPr sz="1800" b="0" spc="-50" dirty="0">
                <a:latin typeface="Arial"/>
                <a:cs typeface="Arial"/>
              </a:rPr>
              <a:t> </a:t>
            </a:r>
            <a:r>
              <a:rPr sz="1800" b="0" dirty="0">
                <a:latin typeface="Arial"/>
                <a:cs typeface="Arial"/>
              </a:rPr>
              <a:t>hình</a:t>
            </a:r>
            <a:r>
              <a:rPr sz="1800" b="0" spc="-45" dirty="0">
                <a:latin typeface="Arial"/>
                <a:cs typeface="Arial"/>
              </a:rPr>
              <a:t> </a:t>
            </a:r>
            <a:r>
              <a:rPr sz="1800" b="0" spc="-10" dirty="0">
                <a:latin typeface="Arial"/>
                <a:cs typeface="Arial"/>
              </a:rPr>
              <a:t>thành </a:t>
            </a:r>
            <a:r>
              <a:rPr sz="1800" b="0" dirty="0">
                <a:latin typeface="Arial"/>
                <a:cs typeface="Arial"/>
              </a:rPr>
              <a:t>độc</a:t>
            </a:r>
            <a:r>
              <a:rPr sz="1800" b="0" spc="-35" dirty="0">
                <a:latin typeface="Arial"/>
                <a:cs typeface="Arial"/>
              </a:rPr>
              <a:t> </a:t>
            </a:r>
            <a:r>
              <a:rPr sz="1800" b="0" dirty="0">
                <a:latin typeface="Arial"/>
                <a:cs typeface="Arial"/>
              </a:rPr>
              <a:t>tố</a:t>
            </a:r>
            <a:r>
              <a:rPr sz="1800" b="0" spc="-35" dirty="0">
                <a:latin typeface="Arial"/>
                <a:cs typeface="Arial"/>
              </a:rPr>
              <a:t> </a:t>
            </a:r>
            <a:r>
              <a:rPr sz="1800" b="0" dirty="0">
                <a:latin typeface="Arial"/>
                <a:cs typeface="Arial"/>
              </a:rPr>
              <a:t>ruột</a:t>
            </a:r>
            <a:r>
              <a:rPr sz="1800" b="0" spc="-25" dirty="0">
                <a:latin typeface="Arial"/>
                <a:cs typeface="Arial"/>
              </a:rPr>
              <a:t> </a:t>
            </a:r>
            <a:r>
              <a:rPr sz="1800" b="0" spc="-10" dirty="0">
                <a:latin typeface="Arial"/>
                <a:cs typeface="Arial"/>
              </a:rPr>
              <a:t>(Enterotoxin)</a:t>
            </a:r>
          </a:p>
          <a:p>
            <a:pPr marL="279400" marR="17780" indent="-228600">
              <a:lnSpc>
                <a:spcPct val="100000"/>
              </a:lnSpc>
              <a:buChar char="-"/>
              <a:tabLst>
                <a:tab pos="279400" algn="l"/>
              </a:tabLst>
            </a:pPr>
            <a:r>
              <a:rPr sz="1800" b="0" dirty="0">
                <a:latin typeface="Arial"/>
                <a:cs typeface="Arial"/>
              </a:rPr>
              <a:t>6</a:t>
            </a:r>
            <a:r>
              <a:rPr sz="1800" b="0" spc="-50" dirty="0">
                <a:latin typeface="Arial"/>
                <a:cs typeface="Arial"/>
              </a:rPr>
              <a:t> </a:t>
            </a:r>
            <a:r>
              <a:rPr sz="1800" b="0" dirty="0">
                <a:latin typeface="Arial"/>
                <a:cs typeface="Arial"/>
              </a:rPr>
              <a:t>nhóm</a:t>
            </a:r>
            <a:r>
              <a:rPr sz="1800" b="0" spc="-10" dirty="0">
                <a:latin typeface="Arial"/>
                <a:cs typeface="Arial"/>
              </a:rPr>
              <a:t> </a:t>
            </a:r>
            <a:r>
              <a:rPr sz="1800" b="0" dirty="0">
                <a:latin typeface="Arial"/>
                <a:cs typeface="Arial"/>
              </a:rPr>
              <a:t>ngoại</a:t>
            </a:r>
            <a:r>
              <a:rPr sz="1800" b="0" spc="-45" dirty="0">
                <a:latin typeface="Arial"/>
                <a:cs typeface="Arial"/>
              </a:rPr>
              <a:t> </a:t>
            </a:r>
            <a:r>
              <a:rPr sz="1800" b="0" dirty="0">
                <a:latin typeface="Arial"/>
                <a:cs typeface="Arial"/>
              </a:rPr>
              <a:t>độc</a:t>
            </a:r>
            <a:r>
              <a:rPr sz="1800" b="0" spc="-45" dirty="0">
                <a:latin typeface="Arial"/>
                <a:cs typeface="Arial"/>
              </a:rPr>
              <a:t> </a:t>
            </a:r>
            <a:r>
              <a:rPr sz="1800" b="0" dirty="0">
                <a:latin typeface="Arial"/>
                <a:cs typeface="Arial"/>
              </a:rPr>
              <a:t>tố</a:t>
            </a:r>
            <a:r>
              <a:rPr sz="1800" b="0" spc="-35" dirty="0">
                <a:latin typeface="Arial"/>
                <a:cs typeface="Arial"/>
              </a:rPr>
              <a:t> </a:t>
            </a:r>
            <a:r>
              <a:rPr sz="1800" b="0" dirty="0">
                <a:latin typeface="Arial"/>
                <a:cs typeface="Arial"/>
              </a:rPr>
              <a:t>ruột:</a:t>
            </a:r>
            <a:r>
              <a:rPr sz="1800" b="0" spc="-45" dirty="0">
                <a:latin typeface="Arial"/>
                <a:cs typeface="Arial"/>
              </a:rPr>
              <a:t> </a:t>
            </a:r>
            <a:r>
              <a:rPr sz="1800" b="0" spc="-10" dirty="0">
                <a:latin typeface="Arial"/>
                <a:cs typeface="Arial"/>
              </a:rPr>
              <a:t>Enterotoxin </a:t>
            </a:r>
            <a:r>
              <a:rPr sz="1800" b="0" dirty="0">
                <a:latin typeface="Arial"/>
                <a:cs typeface="Arial"/>
              </a:rPr>
              <a:t>A,</a:t>
            </a:r>
            <a:r>
              <a:rPr sz="1800" b="0" spc="-25" dirty="0">
                <a:latin typeface="Arial"/>
                <a:cs typeface="Arial"/>
              </a:rPr>
              <a:t> </a:t>
            </a:r>
            <a:r>
              <a:rPr sz="1800" b="0" dirty="0">
                <a:latin typeface="Arial"/>
                <a:cs typeface="Arial"/>
              </a:rPr>
              <a:t>B,</a:t>
            </a:r>
            <a:r>
              <a:rPr sz="1800" b="0" spc="-25" dirty="0">
                <a:latin typeface="Arial"/>
                <a:cs typeface="Arial"/>
              </a:rPr>
              <a:t> </a:t>
            </a:r>
            <a:r>
              <a:rPr sz="1800" b="0" dirty="0">
                <a:latin typeface="Arial"/>
                <a:cs typeface="Arial"/>
              </a:rPr>
              <a:t>C1,</a:t>
            </a:r>
            <a:r>
              <a:rPr sz="1800" b="0" spc="-15" dirty="0">
                <a:latin typeface="Arial"/>
                <a:cs typeface="Arial"/>
              </a:rPr>
              <a:t> </a:t>
            </a:r>
            <a:r>
              <a:rPr sz="1800" b="0" dirty="0">
                <a:latin typeface="Arial"/>
                <a:cs typeface="Arial"/>
              </a:rPr>
              <a:t>C2,</a:t>
            </a:r>
            <a:r>
              <a:rPr sz="1800" b="0" spc="-10" dirty="0">
                <a:latin typeface="Arial"/>
                <a:cs typeface="Arial"/>
              </a:rPr>
              <a:t> </a:t>
            </a:r>
            <a:r>
              <a:rPr sz="1800" b="0" dirty="0">
                <a:latin typeface="Arial"/>
                <a:cs typeface="Arial"/>
              </a:rPr>
              <a:t>D,</a:t>
            </a:r>
            <a:r>
              <a:rPr sz="1800" b="0" spc="-25" dirty="0">
                <a:latin typeface="Arial"/>
                <a:cs typeface="Arial"/>
              </a:rPr>
              <a:t> E.</a:t>
            </a:r>
          </a:p>
          <a:p>
            <a:pPr marL="278765" indent="-227965">
              <a:lnSpc>
                <a:spcPct val="100000"/>
              </a:lnSpc>
              <a:buFont typeface="Arial"/>
              <a:buChar char="-"/>
              <a:tabLst>
                <a:tab pos="278765" algn="l"/>
              </a:tabLst>
            </a:pPr>
            <a:r>
              <a:rPr sz="1800" spc="-10" dirty="0"/>
              <a:t>Enterotoxin</a:t>
            </a:r>
            <a:r>
              <a:rPr sz="1800" spc="-75" dirty="0"/>
              <a:t> </a:t>
            </a:r>
            <a:r>
              <a:rPr sz="1800" dirty="0"/>
              <a:t>A,</a:t>
            </a:r>
            <a:r>
              <a:rPr sz="1800" spc="-25" dirty="0"/>
              <a:t> </a:t>
            </a:r>
            <a:r>
              <a:rPr sz="1800" dirty="0"/>
              <a:t>D</a:t>
            </a:r>
            <a:r>
              <a:rPr sz="1800" spc="-20" dirty="0"/>
              <a:t> </a:t>
            </a:r>
            <a:r>
              <a:rPr sz="1800" b="0" dirty="0">
                <a:latin typeface="Arial"/>
                <a:cs typeface="Arial"/>
              </a:rPr>
              <a:t>gây</a:t>
            </a:r>
            <a:r>
              <a:rPr sz="1800" b="0" spc="-20" dirty="0">
                <a:latin typeface="Arial"/>
                <a:cs typeface="Arial"/>
              </a:rPr>
              <a:t> </a:t>
            </a:r>
            <a:r>
              <a:rPr sz="1800" b="0" dirty="0">
                <a:latin typeface="Arial"/>
                <a:cs typeface="Arial"/>
              </a:rPr>
              <a:t>ngộ</a:t>
            </a:r>
            <a:r>
              <a:rPr sz="1800" b="0" spc="-20" dirty="0">
                <a:latin typeface="Arial"/>
                <a:cs typeface="Arial"/>
              </a:rPr>
              <a:t> </a:t>
            </a:r>
            <a:r>
              <a:rPr sz="1800" b="0" dirty="0">
                <a:latin typeface="Arial"/>
                <a:cs typeface="Arial"/>
              </a:rPr>
              <a:t>độc</a:t>
            </a:r>
            <a:r>
              <a:rPr sz="1800" b="0" spc="-30" dirty="0">
                <a:latin typeface="Arial"/>
                <a:cs typeface="Arial"/>
              </a:rPr>
              <a:t> </a:t>
            </a:r>
            <a:r>
              <a:rPr sz="1800" b="0" spc="-20" dirty="0">
                <a:latin typeface="Arial"/>
                <a:cs typeface="Arial"/>
              </a:rPr>
              <a:t>thực</a:t>
            </a:r>
            <a:endParaRPr sz="3600" b="0" spc="-20" dirty="0">
              <a:latin typeface="Arial"/>
              <a:cs typeface="Arial"/>
            </a:endParaRPr>
          </a:p>
          <a:p>
            <a:pPr marL="279400">
              <a:lnSpc>
                <a:spcPct val="100000"/>
              </a:lnSpc>
              <a:buNone/>
            </a:pPr>
            <a:r>
              <a:rPr sz="2000" b="0" dirty="0">
                <a:latin typeface="Arial"/>
                <a:cs typeface="Arial"/>
              </a:rPr>
              <a:t>phẩm</a:t>
            </a:r>
            <a:r>
              <a:rPr sz="2000" b="0" spc="-50" dirty="0">
                <a:latin typeface="Arial"/>
                <a:cs typeface="Arial"/>
              </a:rPr>
              <a:t> </a:t>
            </a:r>
            <a:r>
              <a:rPr sz="2000" b="0" dirty="0">
                <a:latin typeface="Arial"/>
                <a:cs typeface="Arial"/>
              </a:rPr>
              <a:t>phổ</a:t>
            </a:r>
            <a:r>
              <a:rPr sz="2000" b="0" spc="-35" dirty="0">
                <a:latin typeface="Arial"/>
                <a:cs typeface="Arial"/>
              </a:rPr>
              <a:t> </a:t>
            </a:r>
            <a:r>
              <a:rPr sz="2000" b="0" spc="-20" dirty="0">
                <a:latin typeface="Arial"/>
                <a:cs typeface="Arial"/>
              </a:rPr>
              <a:t>biến.</a:t>
            </a:r>
          </a:p>
          <a:p>
            <a:pPr marL="279400" marR="63500" indent="-228600">
              <a:lnSpc>
                <a:spcPct val="100000"/>
              </a:lnSpc>
              <a:spcBef>
                <a:spcPts val="5"/>
              </a:spcBef>
              <a:buChar char="-"/>
              <a:tabLst>
                <a:tab pos="279400" algn="l"/>
              </a:tabLst>
            </a:pPr>
            <a:r>
              <a:rPr sz="2000" b="0" dirty="0">
                <a:latin typeface="Arial"/>
                <a:cs typeface="Arial"/>
              </a:rPr>
              <a:t>Độc</a:t>
            </a:r>
            <a:r>
              <a:rPr sz="2000" b="0" spc="-35" dirty="0">
                <a:latin typeface="Arial"/>
                <a:cs typeface="Arial"/>
              </a:rPr>
              <a:t> </a:t>
            </a:r>
            <a:r>
              <a:rPr sz="2000" b="0" dirty="0">
                <a:latin typeface="Arial"/>
                <a:cs typeface="Arial"/>
              </a:rPr>
              <a:t>tố</a:t>
            </a:r>
            <a:r>
              <a:rPr sz="2000" b="0" spc="-35" dirty="0">
                <a:latin typeface="Arial"/>
                <a:cs typeface="Arial"/>
              </a:rPr>
              <a:t> </a:t>
            </a:r>
            <a:r>
              <a:rPr sz="2000" b="0" dirty="0">
                <a:latin typeface="Arial"/>
                <a:cs typeface="Arial"/>
              </a:rPr>
              <a:t>có</a:t>
            </a:r>
            <a:r>
              <a:rPr sz="2000" b="0" spc="-30" dirty="0">
                <a:latin typeface="Arial"/>
                <a:cs typeface="Arial"/>
              </a:rPr>
              <a:t> </a:t>
            </a:r>
            <a:r>
              <a:rPr sz="2000" b="0" dirty="0">
                <a:latin typeface="Arial"/>
                <a:cs typeface="Arial"/>
              </a:rPr>
              <a:t>tính</a:t>
            </a:r>
            <a:r>
              <a:rPr sz="2000" b="0" spc="-40" dirty="0">
                <a:latin typeface="Arial"/>
                <a:cs typeface="Arial"/>
              </a:rPr>
              <a:t> </a:t>
            </a:r>
            <a:r>
              <a:rPr sz="2000" b="0" dirty="0">
                <a:latin typeface="Arial"/>
                <a:cs typeface="Arial"/>
              </a:rPr>
              <a:t>chịu</a:t>
            </a:r>
            <a:r>
              <a:rPr sz="2000" b="0" spc="-40" dirty="0">
                <a:latin typeface="Arial"/>
                <a:cs typeface="Arial"/>
              </a:rPr>
              <a:t> </a:t>
            </a:r>
            <a:r>
              <a:rPr sz="2000" b="0" dirty="0">
                <a:latin typeface="Arial"/>
                <a:cs typeface="Arial"/>
              </a:rPr>
              <a:t>nhiệt</a:t>
            </a:r>
            <a:r>
              <a:rPr sz="2000" b="0" spc="-40" dirty="0">
                <a:latin typeface="Arial"/>
                <a:cs typeface="Arial"/>
              </a:rPr>
              <a:t> </a:t>
            </a:r>
            <a:r>
              <a:rPr sz="2000" b="0" dirty="0">
                <a:latin typeface="Arial"/>
                <a:cs typeface="Arial"/>
              </a:rPr>
              <a:t>cao,</a:t>
            </a:r>
            <a:r>
              <a:rPr sz="2000" b="0" spc="-30" dirty="0">
                <a:latin typeface="Arial"/>
                <a:cs typeface="Arial"/>
              </a:rPr>
              <a:t> </a:t>
            </a:r>
            <a:r>
              <a:rPr sz="2000" b="0" dirty="0">
                <a:latin typeface="Arial"/>
                <a:cs typeface="Arial"/>
              </a:rPr>
              <a:t>bền</a:t>
            </a:r>
            <a:r>
              <a:rPr sz="2000" b="0" spc="-35" dirty="0">
                <a:latin typeface="Arial"/>
                <a:cs typeface="Arial"/>
              </a:rPr>
              <a:t> </a:t>
            </a:r>
            <a:r>
              <a:rPr sz="2000" b="0" spc="-25" dirty="0">
                <a:latin typeface="Arial"/>
                <a:cs typeface="Arial"/>
              </a:rPr>
              <a:t>với </a:t>
            </a:r>
            <a:r>
              <a:rPr sz="2000" b="0" dirty="0">
                <a:latin typeface="Arial"/>
                <a:cs typeface="Arial"/>
              </a:rPr>
              <a:t>các</a:t>
            </a:r>
            <a:r>
              <a:rPr sz="2000" b="0" spc="-65" dirty="0">
                <a:latin typeface="Arial"/>
                <a:cs typeface="Arial"/>
              </a:rPr>
              <a:t> </a:t>
            </a:r>
            <a:r>
              <a:rPr sz="2000" b="0" dirty="0">
                <a:latin typeface="Arial"/>
                <a:cs typeface="Arial"/>
              </a:rPr>
              <a:t>enzyme</a:t>
            </a:r>
            <a:r>
              <a:rPr sz="2000" b="0" spc="-30" dirty="0">
                <a:latin typeface="Arial"/>
                <a:cs typeface="Arial"/>
              </a:rPr>
              <a:t> </a:t>
            </a:r>
            <a:r>
              <a:rPr sz="2000" b="0" dirty="0">
                <a:latin typeface="Arial"/>
                <a:cs typeface="Arial"/>
              </a:rPr>
              <a:t>phân</a:t>
            </a:r>
            <a:r>
              <a:rPr sz="2000" b="0" spc="-50" dirty="0">
                <a:latin typeface="Arial"/>
                <a:cs typeface="Arial"/>
              </a:rPr>
              <a:t> </a:t>
            </a:r>
            <a:r>
              <a:rPr sz="2000" b="0" spc="-20" dirty="0">
                <a:latin typeface="Arial"/>
                <a:cs typeface="Arial"/>
              </a:rPr>
              <a:t>giải</a:t>
            </a:r>
            <a:r>
              <a:rPr sz="2800" b="0" spc="-20" dirty="0">
                <a:latin typeface="Arial"/>
                <a:cs typeface="Arial"/>
              </a:rPr>
              <a:t>.</a:t>
            </a: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886200" y="1143000"/>
            <a:ext cx="4970335" cy="267322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181600" y="4191000"/>
            <a:ext cx="1293399" cy="1206881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5410200" y="5946750"/>
            <a:ext cx="3175253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i="1" spc="-10" dirty="0">
                <a:latin typeface="Arial"/>
                <a:cs typeface="Arial"/>
              </a:rPr>
              <a:t>Staphylococcal</a:t>
            </a:r>
            <a:endParaRPr sz="18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800" b="1" i="1" dirty="0">
                <a:latin typeface="Arial"/>
                <a:cs typeface="Arial"/>
              </a:rPr>
              <a:t>enterotoxin</a:t>
            </a:r>
            <a:r>
              <a:rPr sz="1800" b="1" i="1" spc="-35" dirty="0">
                <a:latin typeface="Arial"/>
                <a:cs typeface="Arial"/>
              </a:rPr>
              <a:t> </a:t>
            </a:r>
            <a:r>
              <a:rPr sz="1800" b="1" i="1" spc="-50" dirty="0">
                <a:latin typeface="Arial"/>
                <a:cs typeface="Arial"/>
              </a:rPr>
              <a:t>B</a:t>
            </a:r>
            <a:endParaRPr sz="1800">
              <a:latin typeface="Arial"/>
              <a:cs typeface="Arial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4294967295"/>
          </p:nvPr>
        </p:nvSpPr>
        <p:spPr>
          <a:xfrm>
            <a:off x="8785098" y="6526605"/>
            <a:ext cx="215265" cy="2247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650"/>
              </a:lnSpc>
            </a:pPr>
            <a:fld id="{81D60167-4931-47E6-BA6A-407CBD079E47}" type="slidenum">
              <a:rPr spc="-25" dirty="0"/>
              <a:pPr marL="38100">
                <a:lnSpc>
                  <a:spcPts val="1650"/>
                </a:lnSpc>
              </a:pPr>
              <a:t>12</a:t>
            </a:fld>
            <a:endParaRPr spc="-25" dirty="0"/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524000" y="325438"/>
            <a:ext cx="7162800" cy="502214"/>
          </a:xfrm>
          <a:prstGeom prst="rect">
            <a:avLst/>
          </a:prstGeom>
        </p:spPr>
        <p:txBody>
          <a:bodyPr vert="horz" wrap="square" lIns="0" tIns="70637" rIns="0" bIns="0" rtlCol="0">
            <a:spAutoFit/>
          </a:bodyPr>
          <a:lstStyle/>
          <a:p>
            <a:pPr marL="88900">
              <a:lnSpc>
                <a:spcPct val="100000"/>
              </a:lnSpc>
              <a:spcBef>
                <a:spcPts val="95"/>
              </a:spcBef>
            </a:pPr>
            <a:r>
              <a:rPr sz="2800" i="1" dirty="0">
                <a:latin typeface="Arial"/>
                <a:cs typeface="Arial"/>
              </a:rPr>
              <a:t>Ngộ</a:t>
            </a:r>
            <a:r>
              <a:rPr sz="2800" i="1" spc="-70" dirty="0">
                <a:latin typeface="Arial"/>
                <a:cs typeface="Arial"/>
              </a:rPr>
              <a:t> </a:t>
            </a:r>
            <a:r>
              <a:rPr sz="2800" i="1" dirty="0">
                <a:latin typeface="Arial"/>
                <a:cs typeface="Arial"/>
              </a:rPr>
              <a:t>độc</a:t>
            </a:r>
            <a:r>
              <a:rPr sz="2800" i="1" spc="-75" dirty="0">
                <a:latin typeface="Arial"/>
                <a:cs typeface="Arial"/>
              </a:rPr>
              <a:t> </a:t>
            </a:r>
            <a:r>
              <a:rPr sz="2800" i="1" dirty="0">
                <a:latin typeface="Arial"/>
                <a:cs typeface="Arial"/>
              </a:rPr>
              <a:t>tụ</a:t>
            </a:r>
            <a:r>
              <a:rPr sz="2800" i="1" spc="-80" dirty="0">
                <a:latin typeface="Arial"/>
                <a:cs typeface="Arial"/>
              </a:rPr>
              <a:t> </a:t>
            </a:r>
            <a:r>
              <a:rPr sz="2800" i="1" dirty="0">
                <a:latin typeface="Arial"/>
                <a:cs typeface="Arial"/>
              </a:rPr>
              <a:t>cầu</a:t>
            </a:r>
            <a:r>
              <a:rPr sz="2800" i="1" spc="-65" dirty="0">
                <a:latin typeface="Arial"/>
                <a:cs typeface="Arial"/>
              </a:rPr>
              <a:t> </a:t>
            </a:r>
            <a:r>
              <a:rPr sz="2800" i="1" dirty="0">
                <a:latin typeface="Arial"/>
                <a:cs typeface="Arial"/>
              </a:rPr>
              <a:t>(Staphylococcus</a:t>
            </a:r>
            <a:r>
              <a:rPr sz="2800" i="1" spc="-50" dirty="0">
                <a:latin typeface="Arial"/>
                <a:cs typeface="Arial"/>
              </a:rPr>
              <a:t> </a:t>
            </a:r>
            <a:r>
              <a:rPr sz="2800" i="1" spc="-10" dirty="0">
                <a:latin typeface="Arial"/>
                <a:cs typeface="Arial"/>
              </a:rPr>
              <a:t>aureus)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81000" y="838200"/>
            <a:ext cx="7884795" cy="5813643"/>
          </a:xfrm>
          <a:prstGeom prst="rect">
            <a:avLst/>
          </a:prstGeom>
        </p:spPr>
        <p:txBody>
          <a:bodyPr vert="horz" wrap="square" lIns="0" tIns="189230" rIns="0" bIns="0" rtlCol="0">
            <a:spAutoFit/>
          </a:bodyPr>
          <a:lstStyle/>
          <a:p>
            <a:pPr marL="241300" indent="-228600">
              <a:lnSpc>
                <a:spcPct val="100000"/>
              </a:lnSpc>
              <a:spcBef>
                <a:spcPts val="1490"/>
              </a:spcBef>
              <a:buFont typeface="Arial"/>
              <a:buChar char="•"/>
              <a:tabLst>
                <a:tab pos="241300" algn="l"/>
              </a:tabLst>
            </a:pPr>
            <a:r>
              <a:rPr sz="2600" b="1" dirty="0">
                <a:solidFill>
                  <a:srgbClr val="001F5F"/>
                </a:solidFill>
                <a:latin typeface="Arial"/>
                <a:cs typeface="Arial"/>
              </a:rPr>
              <a:t>Thực</a:t>
            </a:r>
            <a:r>
              <a:rPr sz="2600" b="1" spc="-3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600" b="1" dirty="0">
                <a:solidFill>
                  <a:srgbClr val="001F5F"/>
                </a:solidFill>
                <a:latin typeface="Arial"/>
                <a:cs typeface="Arial"/>
              </a:rPr>
              <a:t>phẩm</a:t>
            </a:r>
            <a:r>
              <a:rPr sz="2600" b="1" spc="-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600" b="1" dirty="0">
                <a:solidFill>
                  <a:srgbClr val="001F5F"/>
                </a:solidFill>
                <a:latin typeface="Arial"/>
                <a:cs typeface="Arial"/>
              </a:rPr>
              <a:t>thường</a:t>
            </a:r>
            <a:r>
              <a:rPr sz="2600" b="1" spc="-3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600" b="1" dirty="0">
                <a:solidFill>
                  <a:srgbClr val="001F5F"/>
                </a:solidFill>
                <a:latin typeface="Arial"/>
                <a:cs typeface="Arial"/>
              </a:rPr>
              <a:t>nhiễm</a:t>
            </a:r>
            <a:r>
              <a:rPr sz="2600" b="1" spc="-3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600" b="1" dirty="0">
                <a:solidFill>
                  <a:srgbClr val="001F5F"/>
                </a:solidFill>
                <a:latin typeface="Arial"/>
                <a:cs typeface="Arial"/>
              </a:rPr>
              <a:t>tụ</a:t>
            </a:r>
            <a:r>
              <a:rPr sz="2600" b="1" spc="-1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600" b="1" spc="-25" dirty="0">
                <a:solidFill>
                  <a:srgbClr val="001F5F"/>
                </a:solidFill>
                <a:latin typeface="Arial"/>
                <a:cs typeface="Arial"/>
              </a:rPr>
              <a:t>cầu</a:t>
            </a:r>
            <a:endParaRPr sz="2600">
              <a:latin typeface="Arial"/>
              <a:cs typeface="Arial"/>
            </a:endParaRPr>
          </a:p>
          <a:p>
            <a:pPr marL="698500" lvl="1" indent="-228600">
              <a:lnSpc>
                <a:spcPct val="100000"/>
              </a:lnSpc>
              <a:spcBef>
                <a:spcPts val="1125"/>
              </a:spcBef>
              <a:buChar char="-"/>
              <a:tabLst>
                <a:tab pos="698500" algn="l"/>
              </a:tabLst>
            </a:pPr>
            <a:r>
              <a:rPr sz="2100" dirty="0">
                <a:solidFill>
                  <a:srgbClr val="001F5F"/>
                </a:solidFill>
                <a:latin typeface="Arial"/>
                <a:cs typeface="Arial"/>
              </a:rPr>
              <a:t>Sữa</a:t>
            </a:r>
            <a:r>
              <a:rPr sz="2100" spc="-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100" dirty="0">
                <a:solidFill>
                  <a:srgbClr val="001F5F"/>
                </a:solidFill>
                <a:latin typeface="Arial"/>
                <a:cs typeface="Arial"/>
              </a:rPr>
              <a:t>và</a:t>
            </a:r>
            <a:r>
              <a:rPr sz="2100" spc="-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100" dirty="0">
                <a:solidFill>
                  <a:srgbClr val="001F5F"/>
                </a:solidFill>
                <a:latin typeface="Arial"/>
                <a:cs typeface="Arial"/>
              </a:rPr>
              <a:t>các</a:t>
            </a:r>
            <a:r>
              <a:rPr sz="2100" spc="-1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100" dirty="0">
                <a:solidFill>
                  <a:srgbClr val="001F5F"/>
                </a:solidFill>
                <a:latin typeface="Arial"/>
                <a:cs typeface="Arial"/>
              </a:rPr>
              <a:t>sản</a:t>
            </a:r>
            <a:r>
              <a:rPr sz="2100" spc="-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100" dirty="0">
                <a:solidFill>
                  <a:srgbClr val="001F5F"/>
                </a:solidFill>
                <a:latin typeface="Arial"/>
                <a:cs typeface="Arial"/>
              </a:rPr>
              <a:t>phẩm</a:t>
            </a:r>
            <a:r>
              <a:rPr sz="2100" spc="-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100" dirty="0">
                <a:solidFill>
                  <a:srgbClr val="001F5F"/>
                </a:solidFill>
                <a:latin typeface="Arial"/>
                <a:cs typeface="Arial"/>
              </a:rPr>
              <a:t>từ</a:t>
            </a:r>
            <a:r>
              <a:rPr sz="2100" spc="-1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100" dirty="0">
                <a:solidFill>
                  <a:srgbClr val="001F5F"/>
                </a:solidFill>
                <a:latin typeface="Arial"/>
                <a:cs typeface="Arial"/>
              </a:rPr>
              <a:t>sữa:</a:t>
            </a:r>
            <a:r>
              <a:rPr sz="2100" spc="-1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100" dirty="0">
                <a:solidFill>
                  <a:srgbClr val="001F5F"/>
                </a:solidFill>
                <a:latin typeface="Arial"/>
                <a:cs typeface="Arial"/>
              </a:rPr>
              <a:t>Sữa</a:t>
            </a:r>
            <a:r>
              <a:rPr sz="2100" spc="-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100" dirty="0">
                <a:solidFill>
                  <a:srgbClr val="001F5F"/>
                </a:solidFill>
                <a:latin typeface="Arial"/>
                <a:cs typeface="Arial"/>
              </a:rPr>
              <a:t>tươi,</a:t>
            </a:r>
            <a:r>
              <a:rPr sz="2100" spc="-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100" dirty="0">
                <a:solidFill>
                  <a:srgbClr val="001F5F"/>
                </a:solidFill>
                <a:latin typeface="Arial"/>
                <a:cs typeface="Arial"/>
              </a:rPr>
              <a:t>váng</a:t>
            </a:r>
            <a:r>
              <a:rPr sz="2100" spc="-1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100" dirty="0">
                <a:solidFill>
                  <a:srgbClr val="001F5F"/>
                </a:solidFill>
                <a:latin typeface="Arial"/>
                <a:cs typeface="Arial"/>
              </a:rPr>
              <a:t>sữa,</a:t>
            </a:r>
            <a:r>
              <a:rPr sz="2100" spc="-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100" dirty="0">
                <a:solidFill>
                  <a:srgbClr val="001F5F"/>
                </a:solidFill>
                <a:latin typeface="Arial"/>
                <a:cs typeface="Arial"/>
              </a:rPr>
              <a:t>kem</a:t>
            </a:r>
            <a:r>
              <a:rPr sz="2100" spc="-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100" spc="-25" dirty="0">
                <a:solidFill>
                  <a:srgbClr val="001F5F"/>
                </a:solidFill>
                <a:latin typeface="Arial"/>
                <a:cs typeface="Arial"/>
              </a:rPr>
              <a:t>sữa</a:t>
            </a:r>
            <a:endParaRPr sz="2100">
              <a:latin typeface="Arial"/>
              <a:cs typeface="Arial"/>
            </a:endParaRPr>
          </a:p>
          <a:p>
            <a:pPr marL="698500" lvl="1" indent="-228600">
              <a:lnSpc>
                <a:spcPct val="100000"/>
              </a:lnSpc>
              <a:spcBef>
                <a:spcPts val="1010"/>
              </a:spcBef>
              <a:buChar char="-"/>
              <a:tabLst>
                <a:tab pos="698500" algn="l"/>
              </a:tabLst>
            </a:pPr>
            <a:r>
              <a:rPr sz="2100" dirty="0">
                <a:solidFill>
                  <a:srgbClr val="001F5F"/>
                </a:solidFill>
                <a:latin typeface="Arial"/>
                <a:cs typeface="Arial"/>
              </a:rPr>
              <a:t>Bánh</a:t>
            </a:r>
            <a:r>
              <a:rPr sz="2100" spc="-3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100" dirty="0">
                <a:solidFill>
                  <a:srgbClr val="001F5F"/>
                </a:solidFill>
                <a:latin typeface="Arial"/>
                <a:cs typeface="Arial"/>
              </a:rPr>
              <a:t>kẹo</a:t>
            </a:r>
            <a:r>
              <a:rPr sz="2100" spc="-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100" dirty="0">
                <a:solidFill>
                  <a:srgbClr val="001F5F"/>
                </a:solidFill>
                <a:latin typeface="Arial"/>
                <a:cs typeface="Arial"/>
              </a:rPr>
              <a:t>có</a:t>
            </a:r>
            <a:r>
              <a:rPr sz="2100" spc="-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100" dirty="0">
                <a:solidFill>
                  <a:srgbClr val="001F5F"/>
                </a:solidFill>
                <a:latin typeface="Arial"/>
                <a:cs typeface="Arial"/>
              </a:rPr>
              <a:t>kem</a:t>
            </a:r>
            <a:r>
              <a:rPr sz="2100" spc="-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100" dirty="0">
                <a:solidFill>
                  <a:srgbClr val="001F5F"/>
                </a:solidFill>
                <a:latin typeface="Arial"/>
                <a:cs typeface="Arial"/>
              </a:rPr>
              <a:t>sữa:</a:t>
            </a:r>
            <a:r>
              <a:rPr sz="2100" spc="-1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100" dirty="0">
                <a:solidFill>
                  <a:srgbClr val="001F5F"/>
                </a:solidFill>
                <a:latin typeface="Arial"/>
                <a:cs typeface="Arial"/>
              </a:rPr>
              <a:t>Nồng</a:t>
            </a:r>
            <a:r>
              <a:rPr sz="2100" spc="-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100" dirty="0">
                <a:solidFill>
                  <a:srgbClr val="001F5F"/>
                </a:solidFill>
                <a:latin typeface="Arial"/>
                <a:cs typeface="Arial"/>
              </a:rPr>
              <a:t>độ</a:t>
            </a:r>
            <a:r>
              <a:rPr sz="2100" spc="-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100" dirty="0">
                <a:solidFill>
                  <a:srgbClr val="001F5F"/>
                </a:solidFill>
                <a:latin typeface="Arial"/>
                <a:cs typeface="Arial"/>
              </a:rPr>
              <a:t>đường</a:t>
            </a:r>
            <a:r>
              <a:rPr sz="2100" spc="-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100" dirty="0">
                <a:solidFill>
                  <a:srgbClr val="001F5F"/>
                </a:solidFill>
                <a:latin typeface="Arial"/>
                <a:cs typeface="Arial"/>
              </a:rPr>
              <a:t>thấp</a:t>
            </a:r>
            <a:r>
              <a:rPr sz="2100" spc="-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100" dirty="0">
                <a:solidFill>
                  <a:srgbClr val="001F5F"/>
                </a:solidFill>
                <a:latin typeface="Arial"/>
                <a:cs typeface="Arial"/>
              </a:rPr>
              <a:t>dưới</a:t>
            </a:r>
            <a:r>
              <a:rPr sz="2100" spc="-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100" spc="-25" dirty="0">
                <a:solidFill>
                  <a:srgbClr val="001F5F"/>
                </a:solidFill>
                <a:latin typeface="Arial"/>
                <a:cs typeface="Arial"/>
              </a:rPr>
              <a:t>60%</a:t>
            </a:r>
            <a:endParaRPr sz="2100">
              <a:latin typeface="Arial"/>
              <a:cs typeface="Arial"/>
            </a:endParaRPr>
          </a:p>
          <a:p>
            <a:pPr marL="698500" lvl="1" indent="-228600">
              <a:lnSpc>
                <a:spcPct val="100000"/>
              </a:lnSpc>
              <a:spcBef>
                <a:spcPts val="1010"/>
              </a:spcBef>
              <a:buChar char="-"/>
              <a:tabLst>
                <a:tab pos="698500" algn="l"/>
              </a:tabLst>
            </a:pPr>
            <a:r>
              <a:rPr sz="2100" dirty="0">
                <a:solidFill>
                  <a:srgbClr val="001F5F"/>
                </a:solidFill>
                <a:latin typeface="Arial"/>
                <a:cs typeface="Arial"/>
              </a:rPr>
              <a:t>Đồ</a:t>
            </a:r>
            <a:r>
              <a:rPr sz="2100" spc="-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100" dirty="0">
                <a:solidFill>
                  <a:srgbClr val="001F5F"/>
                </a:solidFill>
                <a:latin typeface="Arial"/>
                <a:cs typeface="Arial"/>
              </a:rPr>
              <a:t>hộp</a:t>
            </a:r>
            <a:r>
              <a:rPr sz="2100" spc="-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100" dirty="0">
                <a:solidFill>
                  <a:srgbClr val="001F5F"/>
                </a:solidFill>
                <a:latin typeface="Arial"/>
                <a:cs typeface="Arial"/>
              </a:rPr>
              <a:t>cá</a:t>
            </a:r>
            <a:r>
              <a:rPr sz="2100" spc="-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100" dirty="0">
                <a:solidFill>
                  <a:srgbClr val="001F5F"/>
                </a:solidFill>
                <a:latin typeface="Arial"/>
                <a:cs typeface="Arial"/>
              </a:rPr>
              <a:t>có</a:t>
            </a:r>
            <a:r>
              <a:rPr sz="2100" spc="-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100" spc="-25" dirty="0">
                <a:solidFill>
                  <a:srgbClr val="001F5F"/>
                </a:solidFill>
                <a:latin typeface="Arial"/>
                <a:cs typeface="Arial"/>
              </a:rPr>
              <a:t>dầu</a:t>
            </a:r>
            <a:endParaRPr sz="2100">
              <a:latin typeface="Arial"/>
              <a:cs typeface="Arial"/>
            </a:endParaRPr>
          </a:p>
          <a:p>
            <a:pPr marL="698500" marR="130810" lvl="1" indent="-229235">
              <a:lnSpc>
                <a:spcPts val="3529"/>
              </a:lnSpc>
              <a:spcBef>
                <a:spcPts val="284"/>
              </a:spcBef>
              <a:buChar char="-"/>
              <a:tabLst>
                <a:tab pos="698500" algn="l"/>
              </a:tabLst>
            </a:pPr>
            <a:r>
              <a:rPr sz="2100" dirty="0">
                <a:solidFill>
                  <a:srgbClr val="001F5F"/>
                </a:solidFill>
                <a:latin typeface="Arial"/>
                <a:cs typeface="Arial"/>
              </a:rPr>
              <a:t>Thức</a:t>
            </a:r>
            <a:r>
              <a:rPr sz="2100" spc="-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100" dirty="0">
                <a:solidFill>
                  <a:srgbClr val="001F5F"/>
                </a:solidFill>
                <a:latin typeface="Arial"/>
                <a:cs typeface="Arial"/>
              </a:rPr>
              <a:t>ǎn</a:t>
            </a:r>
            <a:r>
              <a:rPr sz="2100" spc="-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100" dirty="0">
                <a:solidFill>
                  <a:srgbClr val="001F5F"/>
                </a:solidFill>
                <a:latin typeface="Arial"/>
                <a:cs typeface="Arial"/>
              </a:rPr>
              <a:t>khác</a:t>
            </a:r>
            <a:r>
              <a:rPr sz="2100" spc="-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100" dirty="0">
                <a:solidFill>
                  <a:srgbClr val="001F5F"/>
                </a:solidFill>
                <a:latin typeface="Arial"/>
                <a:cs typeface="Arial"/>
              </a:rPr>
              <a:t>như</a:t>
            </a:r>
            <a:r>
              <a:rPr sz="2100" spc="-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100" dirty="0">
                <a:solidFill>
                  <a:srgbClr val="001F5F"/>
                </a:solidFill>
                <a:latin typeface="Arial"/>
                <a:cs typeface="Arial"/>
              </a:rPr>
              <a:t>bánh</a:t>
            </a:r>
            <a:r>
              <a:rPr sz="2100" spc="-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100" spc="-10" dirty="0">
                <a:solidFill>
                  <a:srgbClr val="001F5F"/>
                </a:solidFill>
                <a:latin typeface="Arial"/>
                <a:cs typeface="Arial"/>
              </a:rPr>
              <a:t>dày,</a:t>
            </a:r>
            <a:r>
              <a:rPr sz="2100" spc="-1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100" dirty="0">
                <a:solidFill>
                  <a:srgbClr val="001F5F"/>
                </a:solidFill>
                <a:latin typeface="Arial"/>
                <a:cs typeface="Arial"/>
              </a:rPr>
              <a:t>thịt</a:t>
            </a:r>
            <a:r>
              <a:rPr sz="2100" spc="-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100" dirty="0">
                <a:solidFill>
                  <a:srgbClr val="001F5F"/>
                </a:solidFill>
                <a:latin typeface="Arial"/>
                <a:cs typeface="Arial"/>
              </a:rPr>
              <a:t>băm</a:t>
            </a:r>
            <a:r>
              <a:rPr sz="2100" spc="-1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100" dirty="0">
                <a:solidFill>
                  <a:srgbClr val="001F5F"/>
                </a:solidFill>
                <a:latin typeface="Arial"/>
                <a:cs typeface="Arial"/>
              </a:rPr>
              <a:t>(thực</a:t>
            </a:r>
            <a:r>
              <a:rPr sz="2100" spc="-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100" dirty="0">
                <a:solidFill>
                  <a:srgbClr val="001F5F"/>
                </a:solidFill>
                <a:latin typeface="Arial"/>
                <a:cs typeface="Arial"/>
              </a:rPr>
              <a:t>phẩm</a:t>
            </a:r>
            <a:r>
              <a:rPr sz="2100" spc="-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100" dirty="0">
                <a:solidFill>
                  <a:srgbClr val="001F5F"/>
                </a:solidFill>
                <a:latin typeface="Arial"/>
                <a:cs typeface="Arial"/>
              </a:rPr>
              <a:t>qua</a:t>
            </a:r>
            <a:r>
              <a:rPr sz="2100" spc="-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100" dirty="0">
                <a:solidFill>
                  <a:srgbClr val="001F5F"/>
                </a:solidFill>
                <a:latin typeface="Arial"/>
                <a:cs typeface="Arial"/>
              </a:rPr>
              <a:t>chế</a:t>
            </a:r>
            <a:r>
              <a:rPr sz="2100" spc="-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100" dirty="0">
                <a:solidFill>
                  <a:srgbClr val="001F5F"/>
                </a:solidFill>
                <a:latin typeface="Arial"/>
                <a:cs typeface="Arial"/>
              </a:rPr>
              <a:t>biến</a:t>
            </a:r>
            <a:r>
              <a:rPr sz="2100" spc="-3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100" dirty="0">
                <a:solidFill>
                  <a:srgbClr val="001F5F"/>
                </a:solidFill>
                <a:latin typeface="Arial"/>
                <a:cs typeface="Arial"/>
              </a:rPr>
              <a:t>tiếp</a:t>
            </a:r>
            <a:r>
              <a:rPr sz="2100" spc="-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100" dirty="0">
                <a:solidFill>
                  <a:srgbClr val="001F5F"/>
                </a:solidFill>
                <a:latin typeface="Arial"/>
                <a:cs typeface="Arial"/>
              </a:rPr>
              <a:t>xúc</a:t>
            </a:r>
            <a:r>
              <a:rPr sz="2100" spc="-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100" dirty="0">
                <a:solidFill>
                  <a:srgbClr val="001F5F"/>
                </a:solidFill>
                <a:latin typeface="Arial"/>
                <a:cs typeface="Arial"/>
              </a:rPr>
              <a:t>tay</a:t>
            </a:r>
            <a:r>
              <a:rPr sz="2100" spc="-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100" dirty="0">
                <a:solidFill>
                  <a:srgbClr val="001F5F"/>
                </a:solidFill>
                <a:latin typeface="Arial"/>
                <a:cs typeface="Arial"/>
              </a:rPr>
              <a:t>người</a:t>
            </a:r>
            <a:r>
              <a:rPr sz="2100" spc="-4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100" spc="-25" dirty="0">
                <a:solidFill>
                  <a:srgbClr val="001F5F"/>
                </a:solidFill>
                <a:latin typeface="Arial"/>
                <a:cs typeface="Arial"/>
              </a:rPr>
              <a:t>chế </a:t>
            </a:r>
            <a:r>
              <a:rPr sz="2100" spc="-10" dirty="0">
                <a:solidFill>
                  <a:srgbClr val="001F5F"/>
                </a:solidFill>
                <a:latin typeface="Arial"/>
                <a:cs typeface="Arial"/>
              </a:rPr>
              <a:t>biến)</a:t>
            </a:r>
            <a:endParaRPr sz="2100">
              <a:latin typeface="Arial"/>
              <a:cs typeface="Arial"/>
            </a:endParaRPr>
          </a:p>
          <a:p>
            <a:pPr lvl="1">
              <a:lnSpc>
                <a:spcPct val="100000"/>
              </a:lnSpc>
              <a:buClr>
                <a:srgbClr val="001F5F"/>
              </a:buClr>
              <a:buFont typeface="Arial"/>
              <a:buChar char="-"/>
            </a:pPr>
            <a:endParaRPr sz="2100">
              <a:latin typeface="Arial"/>
              <a:cs typeface="Arial"/>
            </a:endParaRPr>
          </a:p>
          <a:p>
            <a:pPr lvl="1">
              <a:lnSpc>
                <a:spcPct val="100000"/>
              </a:lnSpc>
              <a:spcBef>
                <a:spcPts val="380"/>
              </a:spcBef>
              <a:buClr>
                <a:srgbClr val="001F5F"/>
              </a:buClr>
              <a:buFont typeface="Arial"/>
              <a:buChar char="-"/>
            </a:pPr>
            <a:endParaRPr sz="2100">
              <a:latin typeface="Arial"/>
              <a:cs typeface="Arial"/>
            </a:endParaRPr>
          </a:p>
          <a:p>
            <a:pPr marL="241300" indent="-228600">
              <a:lnSpc>
                <a:spcPct val="100000"/>
              </a:lnSpc>
              <a:buFont typeface="Arial"/>
              <a:buChar char="•"/>
              <a:tabLst>
                <a:tab pos="241300" algn="l"/>
              </a:tabLst>
            </a:pPr>
            <a:r>
              <a:rPr sz="2600" b="1" dirty="0">
                <a:solidFill>
                  <a:srgbClr val="001F5F"/>
                </a:solidFill>
                <a:latin typeface="Arial"/>
                <a:cs typeface="Arial"/>
              </a:rPr>
              <a:t>Triệu</a:t>
            </a:r>
            <a:r>
              <a:rPr sz="2600" b="1" spc="-5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600" b="1" dirty="0">
                <a:solidFill>
                  <a:srgbClr val="001F5F"/>
                </a:solidFill>
                <a:latin typeface="Arial"/>
                <a:cs typeface="Arial"/>
              </a:rPr>
              <a:t>chứng</a:t>
            </a:r>
            <a:r>
              <a:rPr sz="2600" b="1" spc="-7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600" b="1" dirty="0">
                <a:solidFill>
                  <a:srgbClr val="001F5F"/>
                </a:solidFill>
                <a:latin typeface="Arial"/>
                <a:cs typeface="Arial"/>
              </a:rPr>
              <a:t>ngộ</a:t>
            </a:r>
            <a:r>
              <a:rPr sz="2600" b="1" spc="-7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600" b="1" spc="-25" dirty="0">
                <a:solidFill>
                  <a:srgbClr val="001F5F"/>
                </a:solidFill>
                <a:latin typeface="Arial"/>
                <a:cs typeface="Arial"/>
              </a:rPr>
              <a:t>độc</a:t>
            </a:r>
            <a:endParaRPr sz="2600">
              <a:latin typeface="Arial"/>
              <a:cs typeface="Arial"/>
            </a:endParaRPr>
          </a:p>
          <a:p>
            <a:pPr marL="698500" lvl="1" indent="-228600">
              <a:lnSpc>
                <a:spcPct val="100000"/>
              </a:lnSpc>
              <a:spcBef>
                <a:spcPts val="1130"/>
              </a:spcBef>
              <a:buChar char="-"/>
              <a:tabLst>
                <a:tab pos="698500" algn="l"/>
              </a:tabLst>
            </a:pPr>
            <a:r>
              <a:rPr sz="2100" dirty="0">
                <a:solidFill>
                  <a:srgbClr val="001F5F"/>
                </a:solidFill>
                <a:latin typeface="Arial"/>
                <a:cs typeface="Arial"/>
              </a:rPr>
              <a:t>Thời</a:t>
            </a:r>
            <a:r>
              <a:rPr sz="2100" spc="-1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100" dirty="0">
                <a:solidFill>
                  <a:srgbClr val="001F5F"/>
                </a:solidFill>
                <a:latin typeface="Arial"/>
                <a:cs typeface="Arial"/>
              </a:rPr>
              <a:t>gian</a:t>
            </a:r>
            <a:r>
              <a:rPr sz="2100" spc="-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100" dirty="0">
                <a:solidFill>
                  <a:srgbClr val="001F5F"/>
                </a:solidFill>
                <a:latin typeface="Arial"/>
                <a:cs typeface="Arial"/>
              </a:rPr>
              <a:t>ủ</a:t>
            </a:r>
            <a:r>
              <a:rPr sz="2100" spc="-1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100" dirty="0">
                <a:solidFill>
                  <a:srgbClr val="001F5F"/>
                </a:solidFill>
                <a:latin typeface="Arial"/>
                <a:cs typeface="Arial"/>
              </a:rPr>
              <a:t>bệnh</a:t>
            </a:r>
            <a:r>
              <a:rPr sz="2100" spc="-1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100" dirty="0">
                <a:solidFill>
                  <a:srgbClr val="001F5F"/>
                </a:solidFill>
                <a:latin typeface="Arial"/>
                <a:cs typeface="Arial"/>
              </a:rPr>
              <a:t>trung</a:t>
            </a:r>
            <a:r>
              <a:rPr sz="2100" spc="-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100" dirty="0">
                <a:solidFill>
                  <a:srgbClr val="001F5F"/>
                </a:solidFill>
                <a:latin typeface="Arial"/>
                <a:cs typeface="Arial"/>
              </a:rPr>
              <a:t>bình</a:t>
            </a:r>
            <a:r>
              <a:rPr sz="2100" spc="-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100" spc="-10" dirty="0">
                <a:solidFill>
                  <a:srgbClr val="001F5F"/>
                </a:solidFill>
                <a:latin typeface="Arial"/>
                <a:cs typeface="Arial"/>
              </a:rPr>
              <a:t>2-</a:t>
            </a:r>
            <a:r>
              <a:rPr sz="2100" dirty="0">
                <a:solidFill>
                  <a:srgbClr val="001F5F"/>
                </a:solidFill>
                <a:latin typeface="Arial"/>
                <a:cs typeface="Arial"/>
              </a:rPr>
              <a:t>4</a:t>
            </a:r>
            <a:r>
              <a:rPr sz="2100" spc="-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100" dirty="0">
                <a:solidFill>
                  <a:srgbClr val="001F5F"/>
                </a:solidFill>
                <a:latin typeface="Arial"/>
                <a:cs typeface="Arial"/>
              </a:rPr>
              <a:t>h</a:t>
            </a:r>
            <a:r>
              <a:rPr sz="2100" spc="-1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100" dirty="0">
                <a:solidFill>
                  <a:srgbClr val="001F5F"/>
                </a:solidFill>
                <a:latin typeface="Arial"/>
                <a:cs typeface="Arial"/>
              </a:rPr>
              <a:t>(30</a:t>
            </a:r>
            <a:r>
              <a:rPr sz="2100" spc="-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100" dirty="0">
                <a:solidFill>
                  <a:srgbClr val="001F5F"/>
                </a:solidFill>
                <a:latin typeface="Arial"/>
                <a:cs typeface="Arial"/>
              </a:rPr>
              <a:t>phút</a:t>
            </a:r>
            <a:r>
              <a:rPr sz="2100" spc="-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100" dirty="0">
                <a:solidFill>
                  <a:srgbClr val="001F5F"/>
                </a:solidFill>
                <a:latin typeface="Arial"/>
                <a:cs typeface="Arial"/>
              </a:rPr>
              <a:t>đến</a:t>
            </a:r>
            <a:r>
              <a:rPr sz="2100" spc="-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100" spc="-20" dirty="0">
                <a:solidFill>
                  <a:srgbClr val="001F5F"/>
                </a:solidFill>
                <a:latin typeface="Arial"/>
                <a:cs typeface="Arial"/>
              </a:rPr>
              <a:t>8h).</a:t>
            </a:r>
            <a:endParaRPr sz="2100">
              <a:latin typeface="Arial"/>
              <a:cs typeface="Arial"/>
            </a:endParaRPr>
          </a:p>
          <a:p>
            <a:pPr marL="698500" marR="5080" lvl="1" indent="-229235">
              <a:lnSpc>
                <a:spcPct val="140000"/>
              </a:lnSpc>
              <a:buChar char="-"/>
              <a:tabLst>
                <a:tab pos="698500" algn="l"/>
              </a:tabLst>
            </a:pPr>
            <a:r>
              <a:rPr sz="2100" dirty="0">
                <a:solidFill>
                  <a:srgbClr val="001F5F"/>
                </a:solidFill>
                <a:latin typeface="Arial"/>
                <a:cs typeface="Arial"/>
              </a:rPr>
              <a:t>Triệu</a:t>
            </a:r>
            <a:r>
              <a:rPr sz="2100" spc="-5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100" dirty="0">
                <a:solidFill>
                  <a:srgbClr val="001F5F"/>
                </a:solidFill>
                <a:latin typeface="Arial"/>
                <a:cs typeface="Arial"/>
              </a:rPr>
              <a:t>chứng:</a:t>
            </a:r>
            <a:r>
              <a:rPr sz="2100" spc="-4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100" dirty="0">
                <a:solidFill>
                  <a:srgbClr val="001F5F"/>
                </a:solidFill>
                <a:latin typeface="Arial"/>
                <a:cs typeface="Arial"/>
              </a:rPr>
              <a:t>buồn</a:t>
            </a:r>
            <a:r>
              <a:rPr sz="2100" spc="-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100" dirty="0">
                <a:solidFill>
                  <a:srgbClr val="001F5F"/>
                </a:solidFill>
                <a:latin typeface="Arial"/>
                <a:cs typeface="Arial"/>
              </a:rPr>
              <a:t>nôn,</a:t>
            </a:r>
            <a:r>
              <a:rPr sz="2100" spc="-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100" dirty="0">
                <a:solidFill>
                  <a:srgbClr val="001F5F"/>
                </a:solidFill>
                <a:latin typeface="Arial"/>
                <a:cs typeface="Arial"/>
              </a:rPr>
              <a:t>quặn</a:t>
            </a:r>
            <a:r>
              <a:rPr sz="2100" spc="-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100" dirty="0">
                <a:solidFill>
                  <a:srgbClr val="001F5F"/>
                </a:solidFill>
                <a:latin typeface="Arial"/>
                <a:cs typeface="Arial"/>
              </a:rPr>
              <a:t>bụng,</a:t>
            </a:r>
            <a:r>
              <a:rPr sz="2100" spc="-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100" dirty="0">
                <a:solidFill>
                  <a:srgbClr val="001F5F"/>
                </a:solidFill>
                <a:latin typeface="Arial"/>
                <a:cs typeface="Arial"/>
              </a:rPr>
              <a:t>nôn,</a:t>
            </a:r>
            <a:r>
              <a:rPr sz="2100" spc="-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100" dirty="0">
                <a:solidFill>
                  <a:srgbClr val="001F5F"/>
                </a:solidFill>
                <a:latin typeface="Arial"/>
                <a:cs typeface="Arial"/>
              </a:rPr>
              <a:t>tiêu</a:t>
            </a:r>
            <a:r>
              <a:rPr sz="2100" spc="-3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100" spc="-10" dirty="0">
                <a:solidFill>
                  <a:srgbClr val="001F5F"/>
                </a:solidFill>
                <a:latin typeface="Arial"/>
                <a:cs typeface="Arial"/>
              </a:rPr>
              <a:t>chảy,</a:t>
            </a:r>
            <a:r>
              <a:rPr sz="2100" spc="-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100" dirty="0">
                <a:solidFill>
                  <a:srgbClr val="001F5F"/>
                </a:solidFill>
                <a:latin typeface="Arial"/>
                <a:cs typeface="Arial"/>
              </a:rPr>
              <a:t>co</a:t>
            </a:r>
            <a:r>
              <a:rPr sz="2100" spc="-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100" dirty="0">
                <a:solidFill>
                  <a:srgbClr val="001F5F"/>
                </a:solidFill>
                <a:latin typeface="Arial"/>
                <a:cs typeface="Arial"/>
              </a:rPr>
              <a:t>giật,</a:t>
            </a:r>
            <a:r>
              <a:rPr sz="2100" spc="-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100" dirty="0">
                <a:solidFill>
                  <a:srgbClr val="001F5F"/>
                </a:solidFill>
                <a:latin typeface="Arial"/>
                <a:cs typeface="Arial"/>
              </a:rPr>
              <a:t>nhứt</a:t>
            </a:r>
            <a:r>
              <a:rPr sz="2100" spc="-3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100" dirty="0">
                <a:solidFill>
                  <a:srgbClr val="001F5F"/>
                </a:solidFill>
                <a:latin typeface="Arial"/>
                <a:cs typeface="Arial"/>
              </a:rPr>
              <a:t>đầu,</a:t>
            </a:r>
            <a:r>
              <a:rPr sz="2100" spc="-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100" dirty="0">
                <a:solidFill>
                  <a:srgbClr val="001F5F"/>
                </a:solidFill>
                <a:latin typeface="Arial"/>
                <a:cs typeface="Arial"/>
              </a:rPr>
              <a:t>toát</a:t>
            </a:r>
            <a:r>
              <a:rPr sz="2100" spc="-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100" dirty="0">
                <a:solidFill>
                  <a:srgbClr val="001F5F"/>
                </a:solidFill>
                <a:latin typeface="Arial"/>
                <a:cs typeface="Arial"/>
              </a:rPr>
              <a:t>mồ</a:t>
            </a:r>
            <a:r>
              <a:rPr sz="2100" spc="-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100" dirty="0">
                <a:solidFill>
                  <a:srgbClr val="001F5F"/>
                </a:solidFill>
                <a:latin typeface="Arial"/>
                <a:cs typeface="Arial"/>
              </a:rPr>
              <a:t>hôi,</a:t>
            </a:r>
            <a:r>
              <a:rPr sz="2100" spc="-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100" spc="-20" dirty="0">
                <a:solidFill>
                  <a:srgbClr val="001F5F"/>
                </a:solidFill>
                <a:latin typeface="Arial"/>
                <a:cs typeface="Arial"/>
              </a:rPr>
              <a:t>mạch </a:t>
            </a:r>
            <a:r>
              <a:rPr sz="2100" dirty="0">
                <a:solidFill>
                  <a:srgbClr val="001F5F"/>
                </a:solidFill>
                <a:latin typeface="Arial"/>
                <a:cs typeface="Arial"/>
              </a:rPr>
              <a:t>nhanh.</a:t>
            </a:r>
            <a:r>
              <a:rPr sz="2100" spc="-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100" dirty="0">
                <a:solidFill>
                  <a:srgbClr val="001F5F"/>
                </a:solidFill>
                <a:latin typeface="Arial"/>
                <a:cs typeface="Arial"/>
              </a:rPr>
              <a:t>Có</a:t>
            </a:r>
            <a:r>
              <a:rPr sz="2100" spc="-1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100" dirty="0">
                <a:solidFill>
                  <a:srgbClr val="001F5F"/>
                </a:solidFill>
                <a:latin typeface="Arial"/>
                <a:cs typeface="Arial"/>
              </a:rPr>
              <a:t>thể</a:t>
            </a:r>
            <a:r>
              <a:rPr sz="2100" spc="-1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100" dirty="0">
                <a:solidFill>
                  <a:srgbClr val="001F5F"/>
                </a:solidFill>
                <a:latin typeface="Arial"/>
                <a:cs typeface="Arial"/>
              </a:rPr>
              <a:t>xảy</a:t>
            </a:r>
            <a:r>
              <a:rPr sz="2100" spc="-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100" dirty="0">
                <a:solidFill>
                  <a:srgbClr val="001F5F"/>
                </a:solidFill>
                <a:latin typeface="Arial"/>
                <a:cs typeface="Arial"/>
              </a:rPr>
              <a:t>ra</a:t>
            </a:r>
            <a:r>
              <a:rPr sz="2100" spc="-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100" dirty="0">
                <a:solidFill>
                  <a:srgbClr val="001F5F"/>
                </a:solidFill>
                <a:latin typeface="Arial"/>
                <a:cs typeface="Arial"/>
              </a:rPr>
              <a:t>tử</a:t>
            </a:r>
            <a:r>
              <a:rPr sz="2100" spc="-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100" dirty="0">
                <a:solidFill>
                  <a:srgbClr val="001F5F"/>
                </a:solidFill>
                <a:latin typeface="Arial"/>
                <a:cs typeface="Arial"/>
              </a:rPr>
              <a:t>vong</a:t>
            </a:r>
            <a:r>
              <a:rPr sz="2100" spc="-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100" dirty="0">
                <a:solidFill>
                  <a:srgbClr val="001F5F"/>
                </a:solidFill>
                <a:latin typeface="Arial"/>
                <a:cs typeface="Arial"/>
              </a:rPr>
              <a:t>ở</a:t>
            </a:r>
            <a:r>
              <a:rPr sz="2100" spc="-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100" dirty="0">
                <a:solidFill>
                  <a:srgbClr val="001F5F"/>
                </a:solidFill>
                <a:latin typeface="Arial"/>
                <a:cs typeface="Arial"/>
              </a:rPr>
              <a:t>người</a:t>
            </a:r>
            <a:r>
              <a:rPr sz="2100" spc="-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100" dirty="0">
                <a:solidFill>
                  <a:srgbClr val="001F5F"/>
                </a:solidFill>
                <a:latin typeface="Arial"/>
                <a:cs typeface="Arial"/>
              </a:rPr>
              <a:t>suy</a:t>
            </a:r>
            <a:r>
              <a:rPr sz="2100" spc="-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100" dirty="0">
                <a:solidFill>
                  <a:srgbClr val="001F5F"/>
                </a:solidFill>
                <a:latin typeface="Arial"/>
                <a:cs typeface="Arial"/>
              </a:rPr>
              <a:t>nhược,</a:t>
            </a:r>
            <a:r>
              <a:rPr sz="2100" spc="-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100" dirty="0">
                <a:solidFill>
                  <a:srgbClr val="001F5F"/>
                </a:solidFill>
                <a:latin typeface="Arial"/>
                <a:cs typeface="Arial"/>
              </a:rPr>
              <a:t>người</a:t>
            </a:r>
            <a:r>
              <a:rPr sz="2100" spc="-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100" dirty="0">
                <a:solidFill>
                  <a:srgbClr val="001F5F"/>
                </a:solidFill>
                <a:latin typeface="Arial"/>
                <a:cs typeface="Arial"/>
              </a:rPr>
              <a:t>già,</a:t>
            </a:r>
            <a:r>
              <a:rPr sz="2100" spc="-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100" dirty="0">
                <a:solidFill>
                  <a:srgbClr val="001F5F"/>
                </a:solidFill>
                <a:latin typeface="Arial"/>
                <a:cs typeface="Arial"/>
              </a:rPr>
              <a:t>trẻ</a:t>
            </a:r>
            <a:r>
              <a:rPr sz="2100" spc="-1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100" spc="-20" dirty="0">
                <a:solidFill>
                  <a:srgbClr val="001F5F"/>
                </a:solidFill>
                <a:latin typeface="Arial"/>
                <a:cs typeface="Arial"/>
              </a:rPr>
              <a:t>nhỏ.</a:t>
            </a:r>
            <a:endParaRPr sz="2100">
              <a:latin typeface="Arial"/>
              <a:cs typeface="Arial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553200" y="3276600"/>
            <a:ext cx="2135981" cy="1600200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sldNum" sz="quarter" idx="4294967295"/>
          </p:nvPr>
        </p:nvSpPr>
        <p:spPr>
          <a:xfrm>
            <a:off x="8785098" y="6526605"/>
            <a:ext cx="215265" cy="2247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650"/>
              </a:lnSpc>
            </a:pPr>
            <a:fld id="{81D60167-4931-47E6-BA6A-407CBD079E47}" type="slidenum">
              <a:rPr spc="-25" dirty="0"/>
              <a:pPr marL="38100">
                <a:lnSpc>
                  <a:spcPts val="1650"/>
                </a:lnSpc>
              </a:pPr>
              <a:t>13</a:t>
            </a:fld>
            <a:endParaRPr spc="-25" dirty="0"/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524000" y="325438"/>
            <a:ext cx="7162800" cy="748435"/>
          </a:xfrm>
          <a:prstGeom prst="rect">
            <a:avLst/>
          </a:prstGeom>
        </p:spPr>
        <p:txBody>
          <a:bodyPr vert="horz" wrap="square" lIns="0" tIns="70637" rIns="0" bIns="0" rtlCol="0">
            <a:spAutoFit/>
          </a:bodyPr>
          <a:lstStyle/>
          <a:p>
            <a:pPr marL="88900">
              <a:lnSpc>
                <a:spcPct val="100000"/>
              </a:lnSpc>
              <a:spcBef>
                <a:spcPts val="95"/>
              </a:spcBef>
            </a:pPr>
            <a:r>
              <a:rPr i="1" dirty="0">
                <a:latin typeface="Arial"/>
                <a:cs typeface="Arial"/>
              </a:rPr>
              <a:t>Ngộ</a:t>
            </a:r>
            <a:r>
              <a:rPr i="1" spc="-20" dirty="0">
                <a:latin typeface="Arial"/>
                <a:cs typeface="Arial"/>
              </a:rPr>
              <a:t> </a:t>
            </a:r>
            <a:r>
              <a:rPr i="1" dirty="0">
                <a:latin typeface="Arial"/>
                <a:cs typeface="Arial"/>
              </a:rPr>
              <a:t>độc</a:t>
            </a:r>
            <a:r>
              <a:rPr i="1" spc="-10" dirty="0">
                <a:latin typeface="Arial"/>
                <a:cs typeface="Arial"/>
              </a:rPr>
              <a:t> Salmonella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30505" y="1332642"/>
            <a:ext cx="3772853" cy="7705186"/>
          </a:xfrm>
          <a:prstGeom prst="rect">
            <a:avLst/>
          </a:prstGeom>
        </p:spPr>
        <p:txBody>
          <a:bodyPr vert="horz" wrap="square" lIns="0" tIns="185420" rIns="0" bIns="0" rtlCol="0">
            <a:spAutoFit/>
          </a:bodyPr>
          <a:lstStyle/>
          <a:p>
            <a:pPr marL="240029" indent="-227329">
              <a:lnSpc>
                <a:spcPct val="100000"/>
              </a:lnSpc>
              <a:spcBef>
                <a:spcPts val="1460"/>
              </a:spcBef>
              <a:buFont typeface="Arial"/>
              <a:buChar char="•"/>
              <a:tabLst>
                <a:tab pos="240029" algn="l"/>
              </a:tabLst>
            </a:pP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Đặc</a:t>
            </a:r>
            <a:r>
              <a:rPr sz="2400" b="1" spc="-3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điểm</a:t>
            </a:r>
            <a:r>
              <a:rPr sz="2400" b="1" spc="-3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sinh</a:t>
            </a:r>
            <a:r>
              <a:rPr sz="2400" b="1" spc="-3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b="1" spc="-25" dirty="0">
                <a:solidFill>
                  <a:srgbClr val="001F5F"/>
                </a:solidFill>
                <a:latin typeface="Times New Roman"/>
                <a:cs typeface="Times New Roman"/>
              </a:rPr>
              <a:t>học</a:t>
            </a:r>
            <a:endParaRPr sz="2400">
              <a:latin typeface="Times New Roman"/>
              <a:cs typeface="Times New Roman"/>
            </a:endParaRPr>
          </a:p>
          <a:p>
            <a:pPr marL="697865" lvl="1" indent="-239395">
              <a:lnSpc>
                <a:spcPct val="100000"/>
              </a:lnSpc>
              <a:spcBef>
                <a:spcPts val="1145"/>
              </a:spcBef>
              <a:buSzPct val="95000"/>
              <a:buFont typeface="Wingdings"/>
              <a:buChar char=""/>
              <a:tabLst>
                <a:tab pos="697865" algn="l"/>
              </a:tabLst>
            </a:pP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Phát</a:t>
            </a:r>
            <a:r>
              <a:rPr sz="2000" spc="-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triển:</a:t>
            </a:r>
            <a:r>
              <a:rPr sz="2000" spc="-3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pH </a:t>
            </a:r>
            <a:r>
              <a:rPr sz="2000" spc="-10" dirty="0">
                <a:solidFill>
                  <a:srgbClr val="001F5F"/>
                </a:solidFill>
                <a:latin typeface="Arial"/>
                <a:cs typeface="Arial"/>
              </a:rPr>
              <a:t>3.7-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9.5,</a:t>
            </a:r>
            <a:r>
              <a:rPr sz="2000" spc="-5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nhiệt</a:t>
            </a:r>
            <a:r>
              <a:rPr sz="2000" spc="-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độ</a:t>
            </a:r>
            <a:r>
              <a:rPr sz="2000" spc="-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7-</a:t>
            </a:r>
            <a:r>
              <a:rPr sz="2000" spc="-20" dirty="0">
                <a:solidFill>
                  <a:srgbClr val="001F5F"/>
                </a:solidFill>
                <a:latin typeface="Arial"/>
                <a:cs typeface="Arial"/>
              </a:rPr>
              <a:t>48</a:t>
            </a:r>
            <a:r>
              <a:rPr sz="2000" spc="-20" dirty="0">
                <a:solidFill>
                  <a:srgbClr val="001F5F"/>
                </a:solidFill>
                <a:latin typeface="Symbol"/>
                <a:cs typeface="Symbol"/>
              </a:rPr>
              <a:t></a:t>
            </a:r>
            <a:r>
              <a:rPr sz="2000" spc="-20" dirty="0">
                <a:solidFill>
                  <a:srgbClr val="001F5F"/>
                </a:solidFill>
                <a:latin typeface="Arial"/>
                <a:cs typeface="Arial"/>
              </a:rPr>
              <a:t>C</a:t>
            </a:r>
            <a:endParaRPr sz="2000">
              <a:latin typeface="Arial"/>
              <a:cs typeface="Arial"/>
            </a:endParaRPr>
          </a:p>
          <a:p>
            <a:pPr marL="698500" marR="389890" lvl="1" indent="-240665">
              <a:lnSpc>
                <a:spcPct val="120000"/>
              </a:lnSpc>
              <a:spcBef>
                <a:spcPts val="600"/>
              </a:spcBef>
              <a:buSzPct val="95000"/>
              <a:buFont typeface="Wingdings"/>
              <a:buChar char=""/>
              <a:tabLst>
                <a:tab pos="698500" algn="l"/>
              </a:tabLst>
            </a:pP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Nhạy</a:t>
            </a:r>
            <a:r>
              <a:rPr sz="2000" spc="-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cảm</a:t>
            </a:r>
            <a:r>
              <a:rPr sz="2000" spc="-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với</a:t>
            </a:r>
            <a:r>
              <a:rPr sz="2000" spc="-1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nồng</a:t>
            </a:r>
            <a:r>
              <a:rPr sz="2000" spc="-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độ</a:t>
            </a:r>
            <a:r>
              <a:rPr sz="2000" spc="-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muối,</a:t>
            </a:r>
            <a:r>
              <a:rPr sz="2000" spc="-3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tối</a:t>
            </a:r>
            <a:r>
              <a:rPr sz="2000" spc="-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-25" dirty="0">
                <a:solidFill>
                  <a:srgbClr val="001F5F"/>
                </a:solidFill>
                <a:latin typeface="Arial"/>
                <a:cs typeface="Arial"/>
              </a:rPr>
              <a:t>đa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5,3%;</a:t>
            </a:r>
            <a:r>
              <a:rPr sz="2000" spc="-4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ở</a:t>
            </a:r>
            <a:r>
              <a:rPr sz="2000" spc="-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nồng</a:t>
            </a:r>
            <a:r>
              <a:rPr sz="2000" spc="-1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độ</a:t>
            </a:r>
            <a:r>
              <a:rPr sz="2000" spc="-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6-8%:</a:t>
            </a:r>
            <a:r>
              <a:rPr sz="2000" spc="-4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phát</a:t>
            </a:r>
            <a:r>
              <a:rPr sz="2000" spc="-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Arial"/>
                <a:cs typeface="Arial"/>
              </a:rPr>
              <a:t>triển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chậm;</a:t>
            </a:r>
            <a:r>
              <a:rPr sz="2000" spc="-4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trên</a:t>
            </a:r>
            <a:r>
              <a:rPr sz="2000" spc="-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8%:</a:t>
            </a:r>
            <a:r>
              <a:rPr sz="2000" spc="-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ngừng</a:t>
            </a:r>
            <a:r>
              <a:rPr sz="2000" spc="-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phát</a:t>
            </a:r>
            <a:r>
              <a:rPr sz="2000" spc="-4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Arial"/>
                <a:cs typeface="Arial"/>
              </a:rPr>
              <a:t>triển.</a:t>
            </a:r>
            <a:endParaRPr sz="2000">
              <a:latin typeface="Arial"/>
              <a:cs typeface="Arial"/>
            </a:endParaRPr>
          </a:p>
          <a:p>
            <a:pPr marL="698500" marR="173355" lvl="1" indent="-240665">
              <a:lnSpc>
                <a:spcPct val="120000"/>
              </a:lnSpc>
              <a:spcBef>
                <a:spcPts val="605"/>
              </a:spcBef>
              <a:buSzPct val="95000"/>
              <a:buFont typeface="Wingdings"/>
              <a:buChar char=""/>
              <a:tabLst>
                <a:tab pos="698500" algn="l"/>
              </a:tabLst>
            </a:pP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Nhạy</a:t>
            </a:r>
            <a:r>
              <a:rPr sz="2000" spc="-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cảm</a:t>
            </a:r>
            <a:r>
              <a:rPr sz="2000" spc="-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với</a:t>
            </a:r>
            <a:r>
              <a:rPr sz="2000" spc="-1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nhiệt</a:t>
            </a:r>
            <a:r>
              <a:rPr sz="2000" spc="-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độ:</a:t>
            </a:r>
            <a:r>
              <a:rPr sz="2000" spc="-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chết</a:t>
            </a:r>
            <a:r>
              <a:rPr sz="2000" spc="-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Arial"/>
                <a:cs typeface="Arial"/>
              </a:rPr>
              <a:t>60</a:t>
            </a:r>
            <a:r>
              <a:rPr sz="2000" spc="-10" dirty="0">
                <a:solidFill>
                  <a:srgbClr val="001F5F"/>
                </a:solidFill>
                <a:latin typeface="Symbol"/>
                <a:cs typeface="Symbol"/>
              </a:rPr>
              <a:t></a:t>
            </a:r>
            <a:r>
              <a:rPr sz="2000" spc="-10" dirty="0">
                <a:solidFill>
                  <a:srgbClr val="001F5F"/>
                </a:solidFill>
                <a:latin typeface="Arial"/>
                <a:cs typeface="Arial"/>
              </a:rPr>
              <a:t>C/45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phút;</a:t>
            </a:r>
            <a:r>
              <a:rPr sz="2000" spc="-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70</a:t>
            </a:r>
            <a:r>
              <a:rPr sz="2000" dirty="0">
                <a:solidFill>
                  <a:srgbClr val="001F5F"/>
                </a:solidFill>
                <a:latin typeface="Symbol"/>
                <a:cs typeface="Symbol"/>
              </a:rPr>
              <a:t>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C/2</a:t>
            </a:r>
            <a:r>
              <a:rPr sz="2000" spc="-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-20" dirty="0">
                <a:solidFill>
                  <a:srgbClr val="001F5F"/>
                </a:solidFill>
                <a:latin typeface="Arial"/>
                <a:cs typeface="Arial"/>
              </a:rPr>
              <a:t>phút</a:t>
            </a:r>
            <a:endParaRPr sz="2000">
              <a:latin typeface="Arial"/>
              <a:cs typeface="Arial"/>
            </a:endParaRPr>
          </a:p>
          <a:p>
            <a:pPr marL="240665" indent="-227965">
              <a:lnSpc>
                <a:spcPct val="100000"/>
              </a:lnSpc>
              <a:spcBef>
                <a:spcPts val="1735"/>
              </a:spcBef>
              <a:buFont typeface="Arial"/>
              <a:buChar char="•"/>
              <a:tabLst>
                <a:tab pos="240665" algn="l"/>
              </a:tabLst>
            </a:pPr>
            <a:r>
              <a:rPr sz="2200" b="1" dirty="0">
                <a:solidFill>
                  <a:srgbClr val="001F5F"/>
                </a:solidFill>
                <a:latin typeface="Arial"/>
                <a:cs typeface="Arial"/>
              </a:rPr>
              <a:t>Đặc</a:t>
            </a:r>
            <a:r>
              <a:rPr sz="2200" b="1" spc="-5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200" b="1" dirty="0">
                <a:solidFill>
                  <a:srgbClr val="001F5F"/>
                </a:solidFill>
                <a:latin typeface="Arial"/>
                <a:cs typeface="Arial"/>
              </a:rPr>
              <a:t>điểm</a:t>
            </a:r>
            <a:r>
              <a:rPr sz="2200" b="1" spc="-3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200" b="1" dirty="0">
                <a:solidFill>
                  <a:srgbClr val="001F5F"/>
                </a:solidFill>
                <a:latin typeface="Arial"/>
                <a:cs typeface="Arial"/>
              </a:rPr>
              <a:t>bệnh</a:t>
            </a:r>
            <a:r>
              <a:rPr sz="2200" b="1" spc="-3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200" b="1" spc="-20" dirty="0">
                <a:solidFill>
                  <a:srgbClr val="001F5F"/>
                </a:solidFill>
                <a:latin typeface="Arial"/>
                <a:cs typeface="Arial"/>
              </a:rPr>
              <a:t>học:</a:t>
            </a:r>
            <a:endParaRPr sz="2200">
              <a:latin typeface="Arial"/>
              <a:cs typeface="Arial"/>
            </a:endParaRPr>
          </a:p>
          <a:p>
            <a:pPr marL="698500" marR="358140" lvl="1" indent="-228600">
              <a:lnSpc>
                <a:spcPct val="110000"/>
              </a:lnSpc>
              <a:spcBef>
                <a:spcPts val="635"/>
              </a:spcBef>
              <a:buFont typeface="Wingdings"/>
              <a:buChar char=""/>
              <a:tabLst>
                <a:tab pos="698500" algn="l"/>
              </a:tabLst>
            </a:pPr>
            <a:r>
              <a:rPr sz="1900" dirty="0">
                <a:solidFill>
                  <a:srgbClr val="001F5F"/>
                </a:solidFill>
                <a:latin typeface="Arial"/>
                <a:cs typeface="Arial"/>
              </a:rPr>
              <a:t>Ủ</a:t>
            </a:r>
            <a:r>
              <a:rPr sz="1900" spc="-3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900" dirty="0">
                <a:solidFill>
                  <a:srgbClr val="001F5F"/>
                </a:solidFill>
                <a:latin typeface="Arial"/>
                <a:cs typeface="Arial"/>
              </a:rPr>
              <a:t>bệnh:</a:t>
            </a:r>
            <a:r>
              <a:rPr sz="1900" spc="-10" dirty="0">
                <a:solidFill>
                  <a:srgbClr val="001F5F"/>
                </a:solidFill>
                <a:latin typeface="Arial"/>
                <a:cs typeface="Arial"/>
              </a:rPr>
              <a:t> 12-</a:t>
            </a:r>
            <a:r>
              <a:rPr sz="1900" dirty="0">
                <a:solidFill>
                  <a:srgbClr val="001F5F"/>
                </a:solidFill>
                <a:latin typeface="Arial"/>
                <a:cs typeface="Arial"/>
              </a:rPr>
              <a:t>24</a:t>
            </a:r>
            <a:r>
              <a:rPr sz="1900" spc="-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900" dirty="0">
                <a:solidFill>
                  <a:srgbClr val="001F5F"/>
                </a:solidFill>
                <a:latin typeface="Arial"/>
                <a:cs typeface="Arial"/>
              </a:rPr>
              <a:t>giờ,</a:t>
            </a:r>
            <a:r>
              <a:rPr sz="1900" spc="-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900" dirty="0">
                <a:solidFill>
                  <a:srgbClr val="001F5F"/>
                </a:solidFill>
                <a:latin typeface="Arial"/>
                <a:cs typeface="Arial"/>
              </a:rPr>
              <a:t>nhưng</a:t>
            </a:r>
            <a:r>
              <a:rPr sz="1900" spc="-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900" dirty="0">
                <a:solidFill>
                  <a:srgbClr val="001F5F"/>
                </a:solidFill>
                <a:latin typeface="Arial"/>
                <a:cs typeface="Arial"/>
              </a:rPr>
              <a:t>có</a:t>
            </a:r>
            <a:r>
              <a:rPr sz="1900" spc="-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900" dirty="0">
                <a:solidFill>
                  <a:srgbClr val="001F5F"/>
                </a:solidFill>
                <a:latin typeface="Arial"/>
                <a:cs typeface="Arial"/>
              </a:rPr>
              <a:t>thể</a:t>
            </a:r>
            <a:r>
              <a:rPr sz="1900" spc="-1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900" spc="-25" dirty="0">
                <a:solidFill>
                  <a:srgbClr val="001F5F"/>
                </a:solidFill>
                <a:latin typeface="Arial"/>
                <a:cs typeface="Arial"/>
              </a:rPr>
              <a:t>kéo </a:t>
            </a:r>
            <a:r>
              <a:rPr sz="1900" dirty="0">
                <a:solidFill>
                  <a:srgbClr val="001F5F"/>
                </a:solidFill>
                <a:latin typeface="Arial"/>
                <a:cs typeface="Arial"/>
              </a:rPr>
              <a:t>dài</a:t>
            </a:r>
            <a:r>
              <a:rPr sz="1900" spc="-10" dirty="0">
                <a:solidFill>
                  <a:srgbClr val="001F5F"/>
                </a:solidFill>
                <a:latin typeface="Arial"/>
                <a:cs typeface="Arial"/>
              </a:rPr>
              <a:t> 6-</a:t>
            </a:r>
            <a:r>
              <a:rPr sz="1900" dirty="0">
                <a:solidFill>
                  <a:srgbClr val="001F5F"/>
                </a:solidFill>
                <a:latin typeface="Arial"/>
                <a:cs typeface="Arial"/>
              </a:rPr>
              <a:t>7</a:t>
            </a:r>
            <a:r>
              <a:rPr sz="1900" spc="-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900" spc="-20" dirty="0">
                <a:solidFill>
                  <a:srgbClr val="001F5F"/>
                </a:solidFill>
                <a:latin typeface="Arial"/>
                <a:cs typeface="Arial"/>
              </a:rPr>
              <a:t>ngày</a:t>
            </a:r>
            <a:endParaRPr sz="1900">
              <a:latin typeface="Arial"/>
              <a:cs typeface="Arial"/>
            </a:endParaRPr>
          </a:p>
          <a:p>
            <a:pPr marL="698500" marR="498475" lvl="1" indent="-228600">
              <a:lnSpc>
                <a:spcPct val="110100"/>
              </a:lnSpc>
              <a:spcBef>
                <a:spcPts val="600"/>
              </a:spcBef>
              <a:buFont typeface="Wingdings"/>
              <a:buChar char=""/>
              <a:tabLst>
                <a:tab pos="698500" algn="l"/>
              </a:tabLst>
            </a:pPr>
            <a:r>
              <a:rPr sz="1900" dirty="0">
                <a:solidFill>
                  <a:srgbClr val="001F5F"/>
                </a:solidFill>
                <a:latin typeface="Arial"/>
                <a:cs typeface="Arial"/>
              </a:rPr>
              <a:t>Phát</a:t>
            </a:r>
            <a:r>
              <a:rPr sz="1900" spc="-3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900" dirty="0">
                <a:solidFill>
                  <a:srgbClr val="001F5F"/>
                </a:solidFill>
                <a:latin typeface="Arial"/>
                <a:cs typeface="Arial"/>
              </a:rPr>
              <a:t>bệnh:</a:t>
            </a:r>
            <a:r>
              <a:rPr sz="1900" spc="-3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900" dirty="0">
                <a:solidFill>
                  <a:srgbClr val="001F5F"/>
                </a:solidFill>
                <a:latin typeface="Arial"/>
                <a:cs typeface="Arial"/>
              </a:rPr>
              <a:t>Buồn</a:t>
            </a:r>
            <a:r>
              <a:rPr sz="1900" spc="-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900" dirty="0">
                <a:solidFill>
                  <a:srgbClr val="001F5F"/>
                </a:solidFill>
                <a:latin typeface="Arial"/>
                <a:cs typeface="Arial"/>
              </a:rPr>
              <a:t>nôn,</a:t>
            </a:r>
            <a:r>
              <a:rPr sz="1900" spc="-3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900" dirty="0">
                <a:solidFill>
                  <a:srgbClr val="001F5F"/>
                </a:solidFill>
                <a:latin typeface="Arial"/>
                <a:cs typeface="Arial"/>
              </a:rPr>
              <a:t>nhức</a:t>
            </a:r>
            <a:r>
              <a:rPr sz="1900" spc="-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900" spc="-20" dirty="0">
                <a:solidFill>
                  <a:srgbClr val="001F5F"/>
                </a:solidFill>
                <a:latin typeface="Arial"/>
                <a:cs typeface="Arial"/>
              </a:rPr>
              <a:t>đầu, </a:t>
            </a:r>
            <a:r>
              <a:rPr sz="1900" dirty="0">
                <a:solidFill>
                  <a:srgbClr val="001F5F"/>
                </a:solidFill>
                <a:latin typeface="Arial"/>
                <a:cs typeface="Arial"/>
              </a:rPr>
              <a:t>choáng</a:t>
            </a:r>
            <a:r>
              <a:rPr sz="1900" spc="-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900" dirty="0">
                <a:solidFill>
                  <a:srgbClr val="001F5F"/>
                </a:solidFill>
                <a:latin typeface="Arial"/>
                <a:cs typeface="Arial"/>
              </a:rPr>
              <a:t>váng,</a:t>
            </a:r>
            <a:r>
              <a:rPr sz="1900" spc="-4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900" dirty="0">
                <a:solidFill>
                  <a:srgbClr val="001F5F"/>
                </a:solidFill>
                <a:latin typeface="Arial"/>
                <a:cs typeface="Arial"/>
              </a:rPr>
              <a:t>sốt,</a:t>
            </a:r>
            <a:r>
              <a:rPr sz="1900" spc="-4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900" dirty="0">
                <a:solidFill>
                  <a:srgbClr val="001F5F"/>
                </a:solidFill>
                <a:latin typeface="Arial"/>
                <a:cs typeface="Arial"/>
              </a:rPr>
              <a:t>đau</a:t>
            </a:r>
            <a:r>
              <a:rPr sz="1900" spc="-4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900" dirty="0">
                <a:solidFill>
                  <a:srgbClr val="001F5F"/>
                </a:solidFill>
                <a:latin typeface="Arial"/>
                <a:cs typeface="Arial"/>
              </a:rPr>
              <a:t>bụng,</a:t>
            </a:r>
            <a:r>
              <a:rPr sz="1900" spc="-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900" spc="-25" dirty="0">
                <a:solidFill>
                  <a:srgbClr val="001F5F"/>
                </a:solidFill>
                <a:latin typeface="Arial"/>
                <a:cs typeface="Arial"/>
              </a:rPr>
              <a:t>nôn </a:t>
            </a:r>
            <a:r>
              <a:rPr sz="1900" dirty="0">
                <a:solidFill>
                  <a:srgbClr val="001F5F"/>
                </a:solidFill>
                <a:latin typeface="Arial"/>
                <a:cs typeface="Arial"/>
              </a:rPr>
              <a:t>mửa,</a:t>
            </a:r>
            <a:r>
              <a:rPr sz="1900" spc="-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900" dirty="0">
                <a:solidFill>
                  <a:srgbClr val="001F5F"/>
                </a:solidFill>
                <a:latin typeface="Arial"/>
                <a:cs typeface="Arial"/>
              </a:rPr>
              <a:t>ỉa</a:t>
            </a:r>
            <a:r>
              <a:rPr sz="1900" spc="-4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900" spc="-20" dirty="0">
                <a:solidFill>
                  <a:srgbClr val="001F5F"/>
                </a:solidFill>
                <a:latin typeface="Arial"/>
                <a:cs typeface="Arial"/>
              </a:rPr>
              <a:t>chảy,</a:t>
            </a:r>
            <a:r>
              <a:rPr sz="1900" spc="-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900" dirty="0">
                <a:solidFill>
                  <a:srgbClr val="001F5F"/>
                </a:solidFill>
                <a:latin typeface="Arial"/>
                <a:cs typeface="Arial"/>
              </a:rPr>
              <a:t>viêm</a:t>
            </a:r>
            <a:r>
              <a:rPr sz="1900" spc="-1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900" dirty="0">
                <a:solidFill>
                  <a:srgbClr val="001F5F"/>
                </a:solidFill>
                <a:latin typeface="Arial"/>
                <a:cs typeface="Arial"/>
              </a:rPr>
              <a:t>dạ</a:t>
            </a:r>
            <a:r>
              <a:rPr sz="1900" spc="-4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900" dirty="0">
                <a:solidFill>
                  <a:srgbClr val="001F5F"/>
                </a:solidFill>
                <a:latin typeface="Arial"/>
                <a:cs typeface="Arial"/>
              </a:rPr>
              <a:t>dày</a:t>
            </a:r>
            <a:r>
              <a:rPr sz="1900" spc="-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900" dirty="0">
                <a:solidFill>
                  <a:srgbClr val="001F5F"/>
                </a:solidFill>
                <a:latin typeface="Arial"/>
                <a:cs typeface="Arial"/>
              </a:rPr>
              <a:t>ruột</a:t>
            </a:r>
            <a:r>
              <a:rPr sz="1900" spc="-20" dirty="0">
                <a:solidFill>
                  <a:srgbClr val="001F5F"/>
                </a:solidFill>
                <a:latin typeface="Arial"/>
                <a:cs typeface="Arial"/>
              </a:rPr>
              <a:t> cấp.</a:t>
            </a:r>
            <a:endParaRPr sz="1900">
              <a:latin typeface="Arial"/>
              <a:cs typeface="Arial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248150" y="4572000"/>
            <a:ext cx="1447800" cy="1447800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5946172" y="4630069"/>
            <a:ext cx="2901315" cy="2321405"/>
          </a:xfrm>
          <a:prstGeom prst="rect">
            <a:avLst/>
          </a:prstGeom>
        </p:spPr>
        <p:txBody>
          <a:bodyPr vert="horz" wrap="square" lIns="0" tIns="138430" rIns="0" bIns="0" rtlCol="0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1090"/>
              </a:spcBef>
              <a:buFont typeface="Arial"/>
              <a:buChar char="•"/>
              <a:tabLst>
                <a:tab pos="240665" algn="l"/>
              </a:tabLst>
            </a:pPr>
            <a:r>
              <a:rPr sz="2000" b="1" dirty="0">
                <a:solidFill>
                  <a:srgbClr val="001F5F"/>
                </a:solidFill>
                <a:latin typeface="Arial"/>
                <a:cs typeface="Arial"/>
              </a:rPr>
              <a:t>Thực</a:t>
            </a:r>
            <a:r>
              <a:rPr sz="2000" b="1" spc="-3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001F5F"/>
                </a:solidFill>
                <a:latin typeface="Arial"/>
                <a:cs typeface="Arial"/>
              </a:rPr>
              <a:t>phẩm</a:t>
            </a:r>
            <a:r>
              <a:rPr sz="2000" b="1" spc="-4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001F5F"/>
                </a:solidFill>
                <a:latin typeface="Arial"/>
                <a:cs typeface="Arial"/>
              </a:rPr>
              <a:t>nhiễm</a:t>
            </a:r>
            <a:r>
              <a:rPr sz="2000" b="1" spc="-4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b="1" i="1" spc="-10" dirty="0">
                <a:solidFill>
                  <a:srgbClr val="001F5F"/>
                </a:solidFill>
                <a:latin typeface="Arial"/>
                <a:cs typeface="Arial"/>
              </a:rPr>
              <a:t>Salmonella</a:t>
            </a:r>
            <a:endParaRPr sz="2000">
              <a:latin typeface="Arial"/>
              <a:cs typeface="Arial"/>
            </a:endParaRPr>
          </a:p>
          <a:p>
            <a:pPr marL="697865" lvl="1" indent="-227965">
              <a:lnSpc>
                <a:spcPct val="100000"/>
              </a:lnSpc>
              <a:spcBef>
                <a:spcPts val="840"/>
              </a:spcBef>
              <a:buFont typeface="Wingdings"/>
              <a:buChar char=""/>
              <a:tabLst>
                <a:tab pos="697865" algn="l"/>
              </a:tabLst>
            </a:pPr>
            <a:r>
              <a:rPr sz="1700" dirty="0">
                <a:solidFill>
                  <a:srgbClr val="001F5F"/>
                </a:solidFill>
                <a:latin typeface="Arial"/>
                <a:cs typeface="Arial"/>
              </a:rPr>
              <a:t>Các</a:t>
            </a:r>
            <a:r>
              <a:rPr sz="1700" spc="-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700" dirty="0">
                <a:solidFill>
                  <a:srgbClr val="001F5F"/>
                </a:solidFill>
                <a:latin typeface="Arial"/>
                <a:cs typeface="Arial"/>
              </a:rPr>
              <a:t>loại</a:t>
            </a:r>
            <a:r>
              <a:rPr sz="1700" spc="-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700" dirty="0">
                <a:solidFill>
                  <a:srgbClr val="001F5F"/>
                </a:solidFill>
                <a:latin typeface="Arial"/>
                <a:cs typeface="Arial"/>
              </a:rPr>
              <a:t>thịt:</a:t>
            </a:r>
            <a:r>
              <a:rPr sz="1700" spc="-4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700" dirty="0">
                <a:solidFill>
                  <a:srgbClr val="001F5F"/>
                </a:solidFill>
                <a:latin typeface="Arial"/>
                <a:cs typeface="Arial"/>
              </a:rPr>
              <a:t>Thịt</a:t>
            </a:r>
            <a:r>
              <a:rPr sz="1700" spc="-4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700" dirty="0">
                <a:solidFill>
                  <a:srgbClr val="001F5F"/>
                </a:solidFill>
                <a:latin typeface="Arial"/>
                <a:cs typeface="Arial"/>
              </a:rPr>
              <a:t>gà,</a:t>
            </a:r>
            <a:r>
              <a:rPr sz="1700" spc="-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700" dirty="0">
                <a:solidFill>
                  <a:srgbClr val="001F5F"/>
                </a:solidFill>
                <a:latin typeface="Arial"/>
                <a:cs typeface="Arial"/>
              </a:rPr>
              <a:t>thịt</a:t>
            </a:r>
            <a:r>
              <a:rPr sz="1700" spc="-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700" spc="-25" dirty="0">
                <a:solidFill>
                  <a:srgbClr val="001F5F"/>
                </a:solidFill>
                <a:latin typeface="Arial"/>
                <a:cs typeface="Arial"/>
              </a:rPr>
              <a:t>lợn</a:t>
            </a:r>
            <a:endParaRPr sz="1700">
              <a:latin typeface="Arial"/>
              <a:cs typeface="Arial"/>
            </a:endParaRPr>
          </a:p>
          <a:p>
            <a:pPr marL="698500" marR="358775" lvl="1" indent="-228600">
              <a:lnSpc>
                <a:spcPct val="110000"/>
              </a:lnSpc>
              <a:spcBef>
                <a:spcPts val="600"/>
              </a:spcBef>
              <a:buFont typeface="Wingdings"/>
              <a:buChar char=""/>
              <a:tabLst>
                <a:tab pos="698500" algn="l"/>
              </a:tabLst>
            </a:pPr>
            <a:r>
              <a:rPr sz="1700" dirty="0">
                <a:solidFill>
                  <a:srgbClr val="001F5F"/>
                </a:solidFill>
                <a:latin typeface="Arial"/>
                <a:cs typeface="Arial"/>
              </a:rPr>
              <a:t>TP</a:t>
            </a:r>
            <a:r>
              <a:rPr sz="1700" spc="-7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700" dirty="0">
                <a:solidFill>
                  <a:srgbClr val="001F5F"/>
                </a:solidFill>
                <a:latin typeface="Arial"/>
                <a:cs typeface="Arial"/>
              </a:rPr>
              <a:t>khác:</a:t>
            </a:r>
            <a:r>
              <a:rPr sz="1700" spc="-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700" dirty="0">
                <a:solidFill>
                  <a:srgbClr val="001F5F"/>
                </a:solidFill>
                <a:latin typeface="Arial"/>
                <a:cs typeface="Arial"/>
              </a:rPr>
              <a:t>Sữa,</a:t>
            </a:r>
            <a:r>
              <a:rPr sz="1700" spc="-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700" dirty="0">
                <a:solidFill>
                  <a:srgbClr val="001F5F"/>
                </a:solidFill>
                <a:latin typeface="Arial"/>
                <a:cs typeface="Arial"/>
              </a:rPr>
              <a:t>trứng,</a:t>
            </a:r>
            <a:r>
              <a:rPr sz="1700" spc="-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700" dirty="0">
                <a:solidFill>
                  <a:srgbClr val="001F5F"/>
                </a:solidFill>
                <a:latin typeface="Arial"/>
                <a:cs typeface="Arial"/>
              </a:rPr>
              <a:t>rau,</a:t>
            </a:r>
            <a:r>
              <a:rPr sz="1700" spc="-1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700" spc="-25" dirty="0">
                <a:solidFill>
                  <a:srgbClr val="001F5F"/>
                </a:solidFill>
                <a:latin typeface="Arial"/>
                <a:cs typeface="Arial"/>
              </a:rPr>
              <a:t>sò, </a:t>
            </a:r>
            <a:r>
              <a:rPr sz="1700" dirty="0">
                <a:solidFill>
                  <a:srgbClr val="001F5F"/>
                </a:solidFill>
                <a:latin typeface="Arial"/>
                <a:cs typeface="Arial"/>
              </a:rPr>
              <a:t>hến,</a:t>
            </a:r>
            <a:r>
              <a:rPr sz="1700" spc="-1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700" dirty="0">
                <a:solidFill>
                  <a:srgbClr val="001F5F"/>
                </a:solidFill>
                <a:latin typeface="Arial"/>
                <a:cs typeface="Arial"/>
              </a:rPr>
              <a:t>trai,</a:t>
            </a:r>
            <a:r>
              <a:rPr sz="1700" spc="-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700" dirty="0">
                <a:solidFill>
                  <a:srgbClr val="001F5F"/>
                </a:solidFill>
                <a:latin typeface="Arial"/>
                <a:cs typeface="Arial"/>
              </a:rPr>
              <a:t>gia</a:t>
            </a:r>
            <a:r>
              <a:rPr sz="1700" spc="-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700" spc="-25" dirty="0">
                <a:solidFill>
                  <a:srgbClr val="001F5F"/>
                </a:solidFill>
                <a:latin typeface="Arial"/>
                <a:cs typeface="Arial"/>
              </a:rPr>
              <a:t>vị…</a:t>
            </a:r>
            <a:endParaRPr sz="1700">
              <a:latin typeface="Arial"/>
              <a:cs typeface="Arial"/>
            </a:endParaRPr>
          </a:p>
        </p:txBody>
      </p:sp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343400" y="1285239"/>
            <a:ext cx="4643438" cy="2658944"/>
          </a:xfrm>
          <a:prstGeom prst="rect">
            <a:avLst/>
          </a:prstGeom>
        </p:spPr>
      </p:pic>
      <p:sp>
        <p:nvSpPr>
          <p:cNvPr id="7" name="object 7"/>
          <p:cNvSpPr txBox="1">
            <a:spLocks noGrp="1"/>
          </p:cNvSpPr>
          <p:nvPr>
            <p:ph type="sldNum" sz="quarter" idx="4294967295"/>
          </p:nvPr>
        </p:nvSpPr>
        <p:spPr>
          <a:xfrm>
            <a:off x="8785098" y="6526605"/>
            <a:ext cx="215265" cy="2247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650"/>
              </a:lnSpc>
            </a:pPr>
            <a:fld id="{81D60167-4931-47E6-BA6A-407CBD079E47}" type="slidenum">
              <a:rPr spc="-25" dirty="0"/>
              <a:pPr marL="38100">
                <a:lnSpc>
                  <a:spcPts val="1650"/>
                </a:lnSpc>
              </a:pPr>
              <a:t>14</a:t>
            </a:fld>
            <a:endParaRPr spc="-25" dirty="0"/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804148" y="6509716"/>
            <a:ext cx="167640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-25" dirty="0">
                <a:solidFill>
                  <a:srgbClr val="001F5F"/>
                </a:solidFill>
                <a:latin typeface="Arial"/>
                <a:cs typeface="Arial"/>
              </a:rPr>
              <a:t>18</a:t>
            </a:r>
            <a:endParaRPr sz="14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44805" y="279020"/>
            <a:ext cx="8646795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i="1" dirty="0">
                <a:latin typeface="Verdana"/>
                <a:cs typeface="Verdana"/>
              </a:rPr>
              <a:t>Ngộ</a:t>
            </a:r>
            <a:r>
              <a:rPr sz="3200" i="1" spc="-114" dirty="0">
                <a:latin typeface="Verdana"/>
                <a:cs typeface="Verdana"/>
              </a:rPr>
              <a:t> </a:t>
            </a:r>
            <a:r>
              <a:rPr sz="3200" i="1" dirty="0">
                <a:latin typeface="Verdana"/>
                <a:cs typeface="Verdana"/>
              </a:rPr>
              <a:t>độc</a:t>
            </a:r>
            <a:r>
              <a:rPr sz="3200" i="1" spc="-80" dirty="0">
                <a:latin typeface="Verdana"/>
                <a:cs typeface="Verdana"/>
              </a:rPr>
              <a:t> </a:t>
            </a:r>
            <a:r>
              <a:rPr sz="3200" i="1" dirty="0">
                <a:latin typeface="Verdana"/>
                <a:cs typeface="Verdana"/>
              </a:rPr>
              <a:t>Clostridium</a:t>
            </a:r>
            <a:r>
              <a:rPr sz="3200" i="1" spc="-85" dirty="0">
                <a:latin typeface="Verdana"/>
                <a:cs typeface="Verdana"/>
              </a:rPr>
              <a:t> </a:t>
            </a:r>
            <a:r>
              <a:rPr sz="3200" i="1" spc="-10" dirty="0">
                <a:latin typeface="Verdana"/>
                <a:cs typeface="Verdana"/>
              </a:rPr>
              <a:t>botulinum</a:t>
            </a:r>
            <a:endParaRPr sz="3200">
              <a:latin typeface="Verdana"/>
              <a:cs typeface="Verdan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06680" y="1099922"/>
            <a:ext cx="5170646" cy="5666167"/>
          </a:xfrm>
          <a:prstGeom prst="rect">
            <a:avLst/>
          </a:prstGeom>
        </p:spPr>
        <p:txBody>
          <a:bodyPr vert="horz" wrap="square" lIns="0" tIns="190500" rIns="0" bIns="0" rtlCol="0">
            <a:spAutoFit/>
          </a:bodyPr>
          <a:lstStyle/>
          <a:p>
            <a:pPr marL="405765" indent="-227965">
              <a:lnSpc>
                <a:spcPct val="100000"/>
              </a:lnSpc>
              <a:spcBef>
                <a:spcPts val="1500"/>
              </a:spcBef>
              <a:buFont typeface="Arial"/>
              <a:buChar char="•"/>
              <a:tabLst>
                <a:tab pos="405765" algn="l"/>
              </a:tabLst>
            </a:pPr>
            <a:r>
              <a:rPr sz="1600" b="1" dirty="0">
                <a:solidFill>
                  <a:srgbClr val="001F5F"/>
                </a:solidFill>
                <a:latin typeface="Arial"/>
                <a:cs typeface="Arial"/>
              </a:rPr>
              <a:t>Đặc</a:t>
            </a:r>
            <a:r>
              <a:rPr sz="1600" b="1" spc="-6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600" b="1" dirty="0">
                <a:solidFill>
                  <a:srgbClr val="001F5F"/>
                </a:solidFill>
                <a:latin typeface="Arial"/>
                <a:cs typeface="Arial"/>
              </a:rPr>
              <a:t>điểm</a:t>
            </a:r>
            <a:r>
              <a:rPr sz="1600" b="1" spc="-4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600" b="1" dirty="0">
                <a:solidFill>
                  <a:srgbClr val="001F5F"/>
                </a:solidFill>
                <a:latin typeface="Arial"/>
                <a:cs typeface="Arial"/>
              </a:rPr>
              <a:t>sinh</a:t>
            </a:r>
            <a:r>
              <a:rPr sz="1600" b="1" spc="-4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600" b="1" spc="-25" dirty="0">
                <a:solidFill>
                  <a:srgbClr val="001F5F"/>
                </a:solidFill>
                <a:latin typeface="Arial"/>
                <a:cs typeface="Arial"/>
              </a:rPr>
              <a:t>học</a:t>
            </a:r>
            <a:endParaRPr sz="1600">
              <a:latin typeface="Arial"/>
              <a:cs typeface="Arial"/>
            </a:endParaRPr>
          </a:p>
          <a:p>
            <a:pPr marL="862965" lvl="1" indent="-227965">
              <a:lnSpc>
                <a:spcPct val="100000"/>
              </a:lnSpc>
              <a:spcBef>
                <a:spcPts val="1090"/>
              </a:spcBef>
              <a:buFont typeface="Wingdings"/>
              <a:buChar char=""/>
              <a:tabLst>
                <a:tab pos="862965" algn="l"/>
              </a:tabLst>
            </a:pPr>
            <a:r>
              <a:rPr sz="1600" dirty="0">
                <a:solidFill>
                  <a:srgbClr val="001F5F"/>
                </a:solidFill>
                <a:latin typeface="Times New Roman"/>
                <a:cs typeface="Times New Roman"/>
              </a:rPr>
              <a:t>Gram</a:t>
            </a:r>
            <a:r>
              <a:rPr sz="1600" spc="-3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01F5F"/>
                </a:solidFill>
                <a:latin typeface="Times New Roman"/>
                <a:cs typeface="Times New Roman"/>
              </a:rPr>
              <a:t>dương,</a:t>
            </a:r>
            <a:r>
              <a:rPr sz="1600" spc="-1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01F5F"/>
                </a:solidFill>
                <a:latin typeface="Times New Roman"/>
                <a:cs typeface="Times New Roman"/>
              </a:rPr>
              <a:t>hình</a:t>
            </a:r>
            <a:r>
              <a:rPr sz="1600" spc="-2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01F5F"/>
                </a:solidFill>
                <a:latin typeface="Times New Roman"/>
                <a:cs typeface="Times New Roman"/>
              </a:rPr>
              <a:t>que</a:t>
            </a:r>
            <a:r>
              <a:rPr sz="1600" dirty="0">
                <a:solidFill>
                  <a:srgbClr val="001F5F"/>
                </a:solidFill>
                <a:latin typeface="Carlito"/>
                <a:cs typeface="Carlito"/>
              </a:rPr>
              <a:t>,</a:t>
            </a:r>
            <a:r>
              <a:rPr sz="1600" spc="-15" dirty="0">
                <a:solidFill>
                  <a:srgbClr val="001F5F"/>
                </a:solidFill>
                <a:latin typeface="Carlito"/>
                <a:cs typeface="Carlito"/>
              </a:rPr>
              <a:t> </a:t>
            </a:r>
            <a:r>
              <a:rPr sz="1600" dirty="0">
                <a:solidFill>
                  <a:srgbClr val="001F5F"/>
                </a:solidFill>
                <a:latin typeface="Carlito"/>
                <a:cs typeface="Carlito"/>
              </a:rPr>
              <a:t>k</a:t>
            </a:r>
            <a:r>
              <a:rPr sz="1600" dirty="0">
                <a:solidFill>
                  <a:srgbClr val="001F5F"/>
                </a:solidFill>
                <a:latin typeface="Times New Roman"/>
                <a:cs typeface="Times New Roman"/>
              </a:rPr>
              <a:t>ỵ</a:t>
            </a:r>
            <a:r>
              <a:rPr sz="1600" spc="-2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01F5F"/>
                </a:solidFill>
                <a:latin typeface="Times New Roman"/>
                <a:cs typeface="Times New Roman"/>
              </a:rPr>
              <a:t>khí</a:t>
            </a:r>
            <a:r>
              <a:rPr sz="1600" spc="-2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01F5F"/>
                </a:solidFill>
                <a:latin typeface="Times New Roman"/>
                <a:cs typeface="Times New Roman"/>
              </a:rPr>
              <a:t>nghiêm</a:t>
            </a:r>
            <a:r>
              <a:rPr sz="1600" spc="-1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01F5F"/>
                </a:solidFill>
                <a:latin typeface="Times New Roman"/>
                <a:cs typeface="Times New Roman"/>
              </a:rPr>
              <a:t>ngặt,</a:t>
            </a:r>
            <a:r>
              <a:rPr sz="1600" spc="-5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01F5F"/>
                </a:solidFill>
                <a:latin typeface="Times New Roman"/>
                <a:cs typeface="Times New Roman"/>
              </a:rPr>
              <a:t>sinh</a:t>
            </a:r>
            <a:r>
              <a:rPr sz="1600" spc="-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01F5F"/>
                </a:solidFill>
                <a:latin typeface="Times New Roman"/>
                <a:cs typeface="Times New Roman"/>
              </a:rPr>
              <a:t>bào</a:t>
            </a:r>
            <a:r>
              <a:rPr sz="1600" spc="-2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600" spc="-25" dirty="0">
                <a:solidFill>
                  <a:srgbClr val="001F5F"/>
                </a:solidFill>
                <a:latin typeface="Times New Roman"/>
                <a:cs typeface="Times New Roman"/>
              </a:rPr>
              <a:t>tử</a:t>
            </a:r>
            <a:endParaRPr sz="1600">
              <a:latin typeface="Times New Roman"/>
              <a:cs typeface="Times New Roman"/>
            </a:endParaRPr>
          </a:p>
          <a:p>
            <a:pPr marL="863600" marR="43180" lvl="1" indent="-228600">
              <a:lnSpc>
                <a:spcPct val="120000"/>
              </a:lnSpc>
              <a:spcBef>
                <a:spcPts val="600"/>
              </a:spcBef>
              <a:buFont typeface="Wingdings"/>
              <a:buChar char=""/>
              <a:tabLst>
                <a:tab pos="863600" algn="l"/>
              </a:tabLst>
            </a:pPr>
            <a:r>
              <a:rPr sz="1600" dirty="0">
                <a:solidFill>
                  <a:srgbClr val="001F5F"/>
                </a:solidFill>
                <a:latin typeface="Times New Roman"/>
                <a:cs typeface="Times New Roman"/>
              </a:rPr>
              <a:t>Sinh</a:t>
            </a:r>
            <a:r>
              <a:rPr sz="1600" spc="-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01F5F"/>
                </a:solidFill>
                <a:latin typeface="Times New Roman"/>
                <a:cs typeface="Times New Roman"/>
              </a:rPr>
              <a:t>trưởng</a:t>
            </a:r>
            <a:r>
              <a:rPr sz="1600" spc="-1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01F5F"/>
                </a:solidFill>
                <a:latin typeface="Times New Roman"/>
                <a:cs typeface="Times New Roman"/>
              </a:rPr>
              <a:t>mạnh</a:t>
            </a:r>
            <a:r>
              <a:rPr sz="1600" spc="-2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01F5F"/>
                </a:solidFill>
                <a:latin typeface="Times New Roman"/>
                <a:cs typeface="Times New Roman"/>
              </a:rPr>
              <a:t>ở</a:t>
            </a:r>
            <a:r>
              <a:rPr sz="1600" spc="-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01F5F"/>
                </a:solidFill>
                <a:latin typeface="Times New Roman"/>
                <a:cs typeface="Times New Roman"/>
              </a:rPr>
              <a:t>nhiệt</a:t>
            </a:r>
            <a:r>
              <a:rPr sz="1600" spc="-1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01F5F"/>
                </a:solidFill>
                <a:latin typeface="Times New Roman"/>
                <a:cs typeface="Times New Roman"/>
              </a:rPr>
              <a:t>độ</a:t>
            </a:r>
            <a:r>
              <a:rPr sz="1600" spc="-2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600" spc="-10" dirty="0">
                <a:solidFill>
                  <a:srgbClr val="001F5F"/>
                </a:solidFill>
                <a:latin typeface="Times New Roman"/>
                <a:cs typeface="Times New Roman"/>
              </a:rPr>
              <a:t>20-</a:t>
            </a:r>
            <a:r>
              <a:rPr sz="1600" dirty="0">
                <a:solidFill>
                  <a:srgbClr val="001F5F"/>
                </a:solidFill>
                <a:latin typeface="Times New Roman"/>
                <a:cs typeface="Times New Roman"/>
              </a:rPr>
              <a:t>37</a:t>
            </a:r>
            <a:r>
              <a:rPr sz="1600" baseline="25252" dirty="0">
                <a:solidFill>
                  <a:srgbClr val="001F5F"/>
                </a:solidFill>
                <a:latin typeface="Times New Roman"/>
                <a:cs typeface="Times New Roman"/>
              </a:rPr>
              <a:t>0</a:t>
            </a:r>
            <a:r>
              <a:rPr sz="1600" dirty="0">
                <a:solidFill>
                  <a:srgbClr val="001F5F"/>
                </a:solidFill>
                <a:latin typeface="Times New Roman"/>
                <a:cs typeface="Times New Roman"/>
              </a:rPr>
              <a:t>C,</a:t>
            </a:r>
            <a:r>
              <a:rPr sz="1600" spc="-2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01F5F"/>
                </a:solidFill>
                <a:latin typeface="Carlito"/>
                <a:cs typeface="Carlito"/>
              </a:rPr>
              <a:t>&lt;</a:t>
            </a:r>
            <a:r>
              <a:rPr sz="1600" spc="45" dirty="0">
                <a:solidFill>
                  <a:srgbClr val="001F5F"/>
                </a:solidFill>
                <a:latin typeface="Carlito"/>
                <a:cs typeface="Carlito"/>
              </a:rPr>
              <a:t> </a:t>
            </a:r>
            <a:r>
              <a:rPr sz="1600" dirty="0">
                <a:solidFill>
                  <a:srgbClr val="001F5F"/>
                </a:solidFill>
                <a:latin typeface="Times New Roman"/>
                <a:cs typeface="Times New Roman"/>
              </a:rPr>
              <a:t>15</a:t>
            </a:r>
            <a:r>
              <a:rPr sz="1600" baseline="25252" dirty="0">
                <a:solidFill>
                  <a:srgbClr val="001F5F"/>
                </a:solidFill>
                <a:latin typeface="Times New Roman"/>
                <a:cs typeface="Times New Roman"/>
              </a:rPr>
              <a:t>0</a:t>
            </a:r>
            <a:r>
              <a:rPr sz="1600" dirty="0">
                <a:solidFill>
                  <a:srgbClr val="001F5F"/>
                </a:solidFill>
                <a:latin typeface="Times New Roman"/>
                <a:cs typeface="Times New Roman"/>
              </a:rPr>
              <a:t>C</a:t>
            </a:r>
            <a:r>
              <a:rPr sz="1600" spc="-2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01F5F"/>
                </a:solidFill>
                <a:latin typeface="Carlito"/>
                <a:cs typeface="Carlito"/>
              </a:rPr>
              <a:t>vi khuẩn </a:t>
            </a:r>
            <a:r>
              <a:rPr sz="1600" dirty="0">
                <a:solidFill>
                  <a:srgbClr val="001F5F"/>
                </a:solidFill>
                <a:latin typeface="Times New Roman"/>
                <a:cs typeface="Times New Roman"/>
              </a:rPr>
              <a:t>vẫn</a:t>
            </a:r>
            <a:r>
              <a:rPr sz="1600" spc="-3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01F5F"/>
                </a:solidFill>
                <a:latin typeface="Times New Roman"/>
                <a:cs typeface="Times New Roman"/>
              </a:rPr>
              <a:t>phát</a:t>
            </a:r>
            <a:r>
              <a:rPr sz="1600" spc="-10" dirty="0">
                <a:solidFill>
                  <a:srgbClr val="001F5F"/>
                </a:solidFill>
                <a:latin typeface="Times New Roman"/>
                <a:cs typeface="Times New Roman"/>
              </a:rPr>
              <a:t> triển </a:t>
            </a:r>
            <a:r>
              <a:rPr sz="1600" dirty="0">
                <a:solidFill>
                  <a:srgbClr val="001F5F"/>
                </a:solidFill>
                <a:latin typeface="Times New Roman"/>
                <a:cs typeface="Times New Roman"/>
              </a:rPr>
              <a:t>nhưng</a:t>
            </a:r>
            <a:r>
              <a:rPr sz="1600" spc="-1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01F5F"/>
                </a:solidFill>
                <a:latin typeface="Times New Roman"/>
                <a:cs typeface="Times New Roman"/>
              </a:rPr>
              <a:t>ít</a:t>
            </a:r>
            <a:r>
              <a:rPr sz="1600" spc="-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01F5F"/>
                </a:solidFill>
                <a:latin typeface="Times New Roman"/>
                <a:cs typeface="Times New Roman"/>
              </a:rPr>
              <a:t>tạo</a:t>
            </a:r>
            <a:r>
              <a:rPr sz="1600" spc="-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01F5F"/>
                </a:solidFill>
                <a:latin typeface="Times New Roman"/>
                <a:cs typeface="Times New Roman"/>
              </a:rPr>
              <a:t>độc</a:t>
            </a:r>
            <a:r>
              <a:rPr sz="1600" spc="-25" dirty="0">
                <a:solidFill>
                  <a:srgbClr val="001F5F"/>
                </a:solidFill>
                <a:latin typeface="Times New Roman"/>
                <a:cs typeface="Times New Roman"/>
              </a:rPr>
              <a:t> tố</a:t>
            </a:r>
            <a:endParaRPr sz="1600">
              <a:latin typeface="Times New Roman"/>
              <a:cs typeface="Times New Roman"/>
            </a:endParaRPr>
          </a:p>
          <a:p>
            <a:pPr marL="862965" lvl="1" indent="-227965">
              <a:lnSpc>
                <a:spcPct val="100000"/>
              </a:lnSpc>
              <a:spcBef>
                <a:spcPts val="1010"/>
              </a:spcBef>
              <a:buFont typeface="Wingdings"/>
              <a:buChar char=""/>
              <a:tabLst>
                <a:tab pos="862965" algn="l"/>
              </a:tabLst>
            </a:pPr>
            <a:r>
              <a:rPr sz="1600" dirty="0">
                <a:solidFill>
                  <a:srgbClr val="001F5F"/>
                </a:solidFill>
                <a:latin typeface="Times New Roman"/>
                <a:cs typeface="Times New Roman"/>
              </a:rPr>
              <a:t>Lên</a:t>
            </a:r>
            <a:r>
              <a:rPr sz="1600" spc="-3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01F5F"/>
                </a:solidFill>
                <a:latin typeface="Times New Roman"/>
                <a:cs typeface="Times New Roman"/>
              </a:rPr>
              <a:t>men</a:t>
            </a:r>
            <a:r>
              <a:rPr sz="1600" spc="-2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01F5F"/>
                </a:solidFill>
                <a:latin typeface="Times New Roman"/>
                <a:cs typeface="Times New Roman"/>
              </a:rPr>
              <a:t>sinh</a:t>
            </a:r>
            <a:r>
              <a:rPr sz="1600" spc="-1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01F5F"/>
                </a:solidFill>
                <a:latin typeface="Times New Roman"/>
                <a:cs typeface="Times New Roman"/>
              </a:rPr>
              <a:t>axit,</a:t>
            </a:r>
            <a:r>
              <a:rPr sz="1600" spc="-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01F5F"/>
                </a:solidFill>
                <a:latin typeface="Times New Roman"/>
                <a:cs typeface="Times New Roman"/>
              </a:rPr>
              <a:t>nhạy</a:t>
            </a:r>
            <a:r>
              <a:rPr sz="1600" spc="-3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01F5F"/>
                </a:solidFill>
                <a:latin typeface="Times New Roman"/>
                <a:cs typeface="Times New Roman"/>
              </a:rPr>
              <a:t>cảm</a:t>
            </a:r>
            <a:r>
              <a:rPr sz="1600" spc="-2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01F5F"/>
                </a:solidFill>
                <a:latin typeface="Times New Roman"/>
                <a:cs typeface="Times New Roman"/>
              </a:rPr>
              <a:t>với</a:t>
            </a:r>
            <a:r>
              <a:rPr sz="1600" spc="-1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01F5F"/>
                </a:solidFill>
                <a:latin typeface="Times New Roman"/>
                <a:cs typeface="Times New Roman"/>
              </a:rPr>
              <a:t>môi</a:t>
            </a:r>
            <a:r>
              <a:rPr sz="1600" spc="-1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01F5F"/>
                </a:solidFill>
                <a:latin typeface="Times New Roman"/>
                <a:cs typeface="Times New Roman"/>
              </a:rPr>
              <a:t>trường</a:t>
            </a:r>
            <a:r>
              <a:rPr sz="1600" spc="-1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01F5F"/>
                </a:solidFill>
                <a:latin typeface="Times New Roman"/>
                <a:cs typeface="Times New Roman"/>
              </a:rPr>
              <a:t>axit,</a:t>
            </a:r>
            <a:r>
              <a:rPr sz="1600" spc="-1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01F5F"/>
                </a:solidFill>
                <a:latin typeface="Times New Roman"/>
                <a:cs typeface="Times New Roman"/>
              </a:rPr>
              <a:t>pH</a:t>
            </a:r>
            <a:r>
              <a:rPr sz="1600" spc="-1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01F5F"/>
                </a:solidFill>
                <a:latin typeface="Carlito"/>
                <a:cs typeface="Carlito"/>
              </a:rPr>
              <a:t>&lt;</a:t>
            </a:r>
            <a:r>
              <a:rPr sz="1600" spc="-10" dirty="0">
                <a:solidFill>
                  <a:srgbClr val="001F5F"/>
                </a:solidFill>
                <a:latin typeface="Carlito"/>
                <a:cs typeface="Carlito"/>
              </a:rPr>
              <a:t> </a:t>
            </a:r>
            <a:r>
              <a:rPr sz="1600" dirty="0">
                <a:solidFill>
                  <a:srgbClr val="001F5F"/>
                </a:solidFill>
                <a:latin typeface="Times New Roman"/>
                <a:cs typeface="Times New Roman"/>
              </a:rPr>
              <a:t>4,5</a:t>
            </a:r>
            <a:r>
              <a:rPr sz="1600" spc="36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01F5F"/>
                </a:solidFill>
                <a:latin typeface="Carlito"/>
                <a:cs typeface="Carlito"/>
              </a:rPr>
              <a:t>vi </a:t>
            </a:r>
            <a:r>
              <a:rPr sz="1600" spc="-10" dirty="0">
                <a:solidFill>
                  <a:srgbClr val="001F5F"/>
                </a:solidFill>
                <a:latin typeface="Carlito"/>
                <a:cs typeface="Carlito"/>
              </a:rPr>
              <a:t>khuẩn</a:t>
            </a:r>
            <a:endParaRPr sz="1600">
              <a:latin typeface="Carlito"/>
              <a:cs typeface="Carlito"/>
            </a:endParaRPr>
          </a:p>
          <a:p>
            <a:pPr marL="863600">
              <a:lnSpc>
                <a:spcPct val="100000"/>
              </a:lnSpc>
              <a:spcBef>
                <a:spcPts val="409"/>
              </a:spcBef>
            </a:pPr>
            <a:r>
              <a:rPr sz="1600" dirty="0">
                <a:solidFill>
                  <a:srgbClr val="001F5F"/>
                </a:solidFill>
                <a:latin typeface="Times New Roman"/>
                <a:cs typeface="Times New Roman"/>
              </a:rPr>
              <a:t>không</a:t>
            </a:r>
            <a:r>
              <a:rPr sz="1600" spc="-1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01F5F"/>
                </a:solidFill>
                <a:latin typeface="Times New Roman"/>
                <a:cs typeface="Times New Roman"/>
              </a:rPr>
              <a:t>phát</a:t>
            </a:r>
            <a:r>
              <a:rPr sz="1600" spc="-1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600" spc="-20" dirty="0">
                <a:solidFill>
                  <a:srgbClr val="001F5F"/>
                </a:solidFill>
                <a:latin typeface="Times New Roman"/>
                <a:cs typeface="Times New Roman"/>
              </a:rPr>
              <a:t>triển</a:t>
            </a:r>
            <a:endParaRPr sz="1600">
              <a:latin typeface="Times New Roman"/>
              <a:cs typeface="Times New Roman"/>
            </a:endParaRPr>
          </a:p>
          <a:p>
            <a:pPr marL="253365" indent="-227965">
              <a:lnSpc>
                <a:spcPct val="100000"/>
              </a:lnSpc>
              <a:spcBef>
                <a:spcPts val="1639"/>
              </a:spcBef>
              <a:buFont typeface="Arial"/>
              <a:buChar char="•"/>
              <a:tabLst>
                <a:tab pos="253365" algn="l"/>
              </a:tabLst>
            </a:pPr>
            <a:r>
              <a:rPr sz="1600" b="1" dirty="0">
                <a:solidFill>
                  <a:srgbClr val="001F5F"/>
                </a:solidFill>
                <a:latin typeface="Arial"/>
                <a:cs typeface="Arial"/>
              </a:rPr>
              <a:t>Thực</a:t>
            </a:r>
            <a:r>
              <a:rPr sz="1600" b="1" spc="-7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600" b="1" dirty="0">
                <a:solidFill>
                  <a:srgbClr val="001F5F"/>
                </a:solidFill>
                <a:latin typeface="Arial"/>
                <a:cs typeface="Arial"/>
              </a:rPr>
              <a:t>phẩm:</a:t>
            </a:r>
            <a:r>
              <a:rPr sz="1600" b="1" spc="-5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001F5F"/>
                </a:solidFill>
                <a:latin typeface="Times New Roman"/>
                <a:cs typeface="Times New Roman"/>
              </a:rPr>
              <a:t>Thịt,</a:t>
            </a:r>
            <a:r>
              <a:rPr sz="1600" spc="-6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01F5F"/>
                </a:solidFill>
                <a:latin typeface="Times New Roman"/>
                <a:cs typeface="Times New Roman"/>
              </a:rPr>
              <a:t>cá</a:t>
            </a:r>
            <a:r>
              <a:rPr sz="1600" dirty="0">
                <a:solidFill>
                  <a:srgbClr val="001F5F"/>
                </a:solidFill>
                <a:latin typeface="Carlito"/>
                <a:cs typeface="Carlito"/>
              </a:rPr>
              <a:t>,</a:t>
            </a:r>
            <a:r>
              <a:rPr sz="1600" spc="-55" dirty="0">
                <a:solidFill>
                  <a:srgbClr val="001F5F"/>
                </a:solidFill>
                <a:latin typeface="Carlito"/>
                <a:cs typeface="Carlito"/>
              </a:rPr>
              <a:t> </a:t>
            </a:r>
            <a:r>
              <a:rPr sz="1600" dirty="0">
                <a:solidFill>
                  <a:srgbClr val="001F5F"/>
                </a:solidFill>
                <a:latin typeface="Carlito"/>
                <a:cs typeface="Carlito"/>
              </a:rPr>
              <a:t>đ</a:t>
            </a:r>
            <a:r>
              <a:rPr sz="1600" dirty="0">
                <a:solidFill>
                  <a:srgbClr val="001F5F"/>
                </a:solidFill>
                <a:latin typeface="Times New Roman"/>
                <a:cs typeface="Times New Roman"/>
              </a:rPr>
              <a:t>ồ</a:t>
            </a:r>
            <a:r>
              <a:rPr sz="1600" spc="-6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01F5F"/>
                </a:solidFill>
                <a:latin typeface="Times New Roman"/>
                <a:cs typeface="Times New Roman"/>
              </a:rPr>
              <a:t>hộp</a:t>
            </a:r>
            <a:r>
              <a:rPr sz="1600" dirty="0">
                <a:solidFill>
                  <a:srgbClr val="001F5F"/>
                </a:solidFill>
                <a:latin typeface="Carlito"/>
                <a:cs typeface="Carlito"/>
              </a:rPr>
              <a:t>,</a:t>
            </a:r>
            <a:r>
              <a:rPr sz="1600" spc="-70" dirty="0">
                <a:solidFill>
                  <a:srgbClr val="001F5F"/>
                </a:solidFill>
                <a:latin typeface="Carlito"/>
                <a:cs typeface="Carlito"/>
              </a:rPr>
              <a:t> </a:t>
            </a:r>
            <a:r>
              <a:rPr sz="1600" dirty="0">
                <a:solidFill>
                  <a:srgbClr val="001F5F"/>
                </a:solidFill>
                <a:latin typeface="Carlito"/>
                <a:cs typeface="Carlito"/>
              </a:rPr>
              <a:t>thảo</a:t>
            </a:r>
            <a:r>
              <a:rPr sz="1600" spc="-45" dirty="0">
                <a:solidFill>
                  <a:srgbClr val="001F5F"/>
                </a:solidFill>
                <a:latin typeface="Carlito"/>
                <a:cs typeface="Carlito"/>
              </a:rPr>
              <a:t> </a:t>
            </a:r>
            <a:r>
              <a:rPr sz="1600" spc="-25" dirty="0">
                <a:solidFill>
                  <a:srgbClr val="001F5F"/>
                </a:solidFill>
                <a:latin typeface="Carlito"/>
                <a:cs typeface="Carlito"/>
              </a:rPr>
              <a:t>dược</a:t>
            </a:r>
            <a:r>
              <a:rPr sz="1600" spc="-45" dirty="0">
                <a:solidFill>
                  <a:srgbClr val="001F5F"/>
                </a:solidFill>
                <a:latin typeface="Carlito"/>
                <a:cs typeface="Carlito"/>
              </a:rPr>
              <a:t> </a:t>
            </a:r>
            <a:r>
              <a:rPr sz="1600" dirty="0">
                <a:solidFill>
                  <a:srgbClr val="001F5F"/>
                </a:solidFill>
                <a:latin typeface="Carlito"/>
                <a:cs typeface="Carlito"/>
              </a:rPr>
              <a:t>đóng</a:t>
            </a:r>
            <a:r>
              <a:rPr sz="1600" spc="-45" dirty="0">
                <a:solidFill>
                  <a:srgbClr val="001F5F"/>
                </a:solidFill>
                <a:latin typeface="Carlito"/>
                <a:cs typeface="Carlito"/>
              </a:rPr>
              <a:t> </a:t>
            </a:r>
            <a:r>
              <a:rPr sz="1600" spc="-25" dirty="0">
                <a:solidFill>
                  <a:srgbClr val="001F5F"/>
                </a:solidFill>
                <a:latin typeface="Carlito"/>
                <a:cs typeface="Carlito"/>
              </a:rPr>
              <a:t>hộp</a:t>
            </a:r>
            <a:endParaRPr sz="1600">
              <a:latin typeface="Carlito"/>
              <a:cs typeface="Carlito"/>
            </a:endParaRPr>
          </a:p>
          <a:p>
            <a:pPr marL="253365" indent="-227965">
              <a:lnSpc>
                <a:spcPct val="100000"/>
              </a:lnSpc>
              <a:spcBef>
                <a:spcPts val="865"/>
              </a:spcBef>
              <a:buFont typeface="Arial"/>
              <a:buChar char="•"/>
              <a:tabLst>
                <a:tab pos="253365" algn="l"/>
              </a:tabLst>
            </a:pPr>
            <a:r>
              <a:rPr sz="1600" b="1" dirty="0">
                <a:solidFill>
                  <a:srgbClr val="001F5F"/>
                </a:solidFill>
                <a:latin typeface="Arial"/>
                <a:cs typeface="Arial"/>
              </a:rPr>
              <a:t>Đặc</a:t>
            </a:r>
            <a:r>
              <a:rPr sz="1600" b="1" spc="-6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600" b="1" dirty="0">
                <a:solidFill>
                  <a:srgbClr val="001F5F"/>
                </a:solidFill>
                <a:latin typeface="Arial"/>
                <a:cs typeface="Arial"/>
              </a:rPr>
              <a:t>điểm</a:t>
            </a:r>
            <a:r>
              <a:rPr sz="1600" b="1" spc="-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600" b="1" dirty="0">
                <a:solidFill>
                  <a:srgbClr val="001F5F"/>
                </a:solidFill>
                <a:latin typeface="Arial"/>
                <a:cs typeface="Arial"/>
              </a:rPr>
              <a:t>bệnh</a:t>
            </a:r>
            <a:r>
              <a:rPr sz="1600" b="1" spc="-3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600" b="1" spc="-25" dirty="0">
                <a:solidFill>
                  <a:srgbClr val="001F5F"/>
                </a:solidFill>
                <a:latin typeface="Arial"/>
                <a:cs typeface="Arial"/>
              </a:rPr>
              <a:t>học</a:t>
            </a:r>
            <a:endParaRPr sz="1600">
              <a:latin typeface="Arial"/>
              <a:cs typeface="Arial"/>
            </a:endParaRPr>
          </a:p>
          <a:p>
            <a:pPr marL="710565" lvl="1" indent="-227965">
              <a:lnSpc>
                <a:spcPct val="100000"/>
              </a:lnSpc>
              <a:spcBef>
                <a:spcPts val="865"/>
              </a:spcBef>
              <a:buFont typeface="Wingdings"/>
              <a:buChar char=""/>
              <a:tabLst>
                <a:tab pos="710565" algn="l"/>
              </a:tabLst>
            </a:pPr>
            <a:r>
              <a:rPr sz="1600" dirty="0">
                <a:solidFill>
                  <a:srgbClr val="001F5F"/>
                </a:solidFill>
                <a:latin typeface="Times New Roman"/>
                <a:cs typeface="Times New Roman"/>
              </a:rPr>
              <a:t>Thời</a:t>
            </a:r>
            <a:r>
              <a:rPr sz="1600" spc="-2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01F5F"/>
                </a:solidFill>
                <a:latin typeface="Times New Roman"/>
                <a:cs typeface="Times New Roman"/>
              </a:rPr>
              <a:t>gian</a:t>
            </a:r>
            <a:r>
              <a:rPr sz="1600" spc="-2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01F5F"/>
                </a:solidFill>
                <a:latin typeface="Times New Roman"/>
                <a:cs typeface="Times New Roman"/>
              </a:rPr>
              <a:t>ủ</a:t>
            </a:r>
            <a:r>
              <a:rPr sz="1600" spc="-1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01F5F"/>
                </a:solidFill>
                <a:latin typeface="Times New Roman"/>
                <a:cs typeface="Times New Roman"/>
              </a:rPr>
              <a:t>bệnh:</a:t>
            </a:r>
            <a:r>
              <a:rPr sz="1600" spc="-10" dirty="0">
                <a:solidFill>
                  <a:srgbClr val="001F5F"/>
                </a:solidFill>
                <a:latin typeface="Times New Roman"/>
                <a:cs typeface="Times New Roman"/>
              </a:rPr>
              <a:t> 12-</a:t>
            </a:r>
            <a:r>
              <a:rPr sz="1600" dirty="0">
                <a:solidFill>
                  <a:srgbClr val="001F5F"/>
                </a:solidFill>
                <a:latin typeface="Times New Roman"/>
                <a:cs typeface="Times New Roman"/>
              </a:rPr>
              <a:t>36</a:t>
            </a:r>
            <a:r>
              <a:rPr sz="1600" spc="-5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600" spc="-50" dirty="0">
                <a:solidFill>
                  <a:srgbClr val="001F5F"/>
                </a:solidFill>
                <a:latin typeface="Times New Roman"/>
                <a:cs typeface="Times New Roman"/>
              </a:rPr>
              <a:t>h</a:t>
            </a:r>
            <a:endParaRPr sz="1600">
              <a:latin typeface="Times New Roman"/>
              <a:cs typeface="Times New Roman"/>
            </a:endParaRPr>
          </a:p>
          <a:p>
            <a:pPr marL="710565" lvl="1" indent="-227965">
              <a:lnSpc>
                <a:spcPct val="100000"/>
              </a:lnSpc>
              <a:spcBef>
                <a:spcPts val="830"/>
              </a:spcBef>
              <a:buFont typeface="Wingdings"/>
              <a:buChar char=""/>
              <a:tabLst>
                <a:tab pos="710565" algn="l"/>
              </a:tabLst>
            </a:pPr>
            <a:r>
              <a:rPr sz="1600" dirty="0">
                <a:solidFill>
                  <a:srgbClr val="001F5F"/>
                </a:solidFill>
                <a:latin typeface="Arial"/>
                <a:cs typeface="Arial"/>
              </a:rPr>
              <a:t>Triệu</a:t>
            </a:r>
            <a:r>
              <a:rPr sz="1600" spc="-4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001F5F"/>
                </a:solidFill>
                <a:latin typeface="Arial"/>
                <a:cs typeface="Arial"/>
              </a:rPr>
              <a:t>chứng</a:t>
            </a:r>
            <a:r>
              <a:rPr sz="1600" spc="-10" dirty="0">
                <a:solidFill>
                  <a:srgbClr val="001F5F"/>
                </a:solidFill>
                <a:latin typeface="Times New Roman"/>
                <a:cs typeface="Times New Roman"/>
              </a:rPr>
              <a:t>:</a:t>
            </a:r>
            <a:endParaRPr sz="1600">
              <a:latin typeface="Times New Roman"/>
              <a:cs typeface="Times New Roman"/>
            </a:endParaRPr>
          </a:p>
          <a:p>
            <a:pPr marL="1168400" marR="464184" lvl="2" indent="-229235">
              <a:lnSpc>
                <a:spcPct val="110000"/>
              </a:lnSpc>
              <a:spcBef>
                <a:spcPts val="600"/>
              </a:spcBef>
              <a:buFont typeface="Wingdings"/>
              <a:buChar char=""/>
              <a:tabLst>
                <a:tab pos="1168400" algn="l"/>
              </a:tabLst>
            </a:pPr>
            <a:r>
              <a:rPr sz="1600" dirty="0">
                <a:solidFill>
                  <a:srgbClr val="001F5F"/>
                </a:solidFill>
                <a:latin typeface="Times New Roman"/>
                <a:cs typeface="Times New Roman"/>
              </a:rPr>
              <a:t>Buồn</a:t>
            </a:r>
            <a:r>
              <a:rPr sz="1600" spc="-3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01F5F"/>
                </a:solidFill>
                <a:latin typeface="Times New Roman"/>
                <a:cs typeface="Times New Roman"/>
              </a:rPr>
              <a:t>nôn,</a:t>
            </a:r>
            <a:r>
              <a:rPr sz="1600" spc="-2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01F5F"/>
                </a:solidFill>
                <a:latin typeface="Times New Roman"/>
                <a:cs typeface="Times New Roman"/>
              </a:rPr>
              <a:t>nôn,</a:t>
            </a:r>
            <a:r>
              <a:rPr sz="1600" spc="-2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01F5F"/>
                </a:solidFill>
                <a:latin typeface="Times New Roman"/>
                <a:cs typeface="Times New Roman"/>
              </a:rPr>
              <a:t>rối</a:t>
            </a:r>
            <a:r>
              <a:rPr sz="1600" spc="-3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01F5F"/>
                </a:solidFill>
                <a:latin typeface="Times New Roman"/>
                <a:cs typeface="Times New Roman"/>
              </a:rPr>
              <a:t>loạn</a:t>
            </a:r>
            <a:r>
              <a:rPr sz="1600" spc="-3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01F5F"/>
                </a:solidFill>
                <a:latin typeface="Times New Roman"/>
                <a:cs typeface="Times New Roman"/>
              </a:rPr>
              <a:t>thần</a:t>
            </a:r>
            <a:r>
              <a:rPr sz="1600" spc="-3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01F5F"/>
                </a:solidFill>
                <a:latin typeface="Times New Roman"/>
                <a:cs typeface="Times New Roman"/>
              </a:rPr>
              <a:t>kinh</a:t>
            </a:r>
            <a:r>
              <a:rPr sz="1600" spc="-6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01F5F"/>
                </a:solidFill>
                <a:latin typeface="Carlito"/>
                <a:cs typeface="Carlito"/>
              </a:rPr>
              <a:t>(</a:t>
            </a:r>
            <a:r>
              <a:rPr sz="1600" dirty="0">
                <a:solidFill>
                  <a:srgbClr val="001F5F"/>
                </a:solidFill>
                <a:latin typeface="Times New Roman"/>
                <a:cs typeface="Times New Roman"/>
              </a:rPr>
              <a:t>choáng,</a:t>
            </a:r>
            <a:r>
              <a:rPr sz="1600" spc="-3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01F5F"/>
                </a:solidFill>
                <a:latin typeface="Times New Roman"/>
                <a:cs typeface="Times New Roman"/>
              </a:rPr>
              <a:t>rối</a:t>
            </a:r>
            <a:r>
              <a:rPr sz="1600" spc="-2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01F5F"/>
                </a:solidFill>
                <a:latin typeface="Times New Roman"/>
                <a:cs typeface="Times New Roman"/>
              </a:rPr>
              <a:t>loạn</a:t>
            </a:r>
            <a:r>
              <a:rPr sz="1600" spc="-3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600" spc="-25" dirty="0">
                <a:solidFill>
                  <a:srgbClr val="001F5F"/>
                </a:solidFill>
                <a:latin typeface="Times New Roman"/>
                <a:cs typeface="Times New Roman"/>
              </a:rPr>
              <a:t>thị </a:t>
            </a:r>
            <a:r>
              <a:rPr sz="1600" dirty="0">
                <a:solidFill>
                  <a:srgbClr val="001F5F"/>
                </a:solidFill>
                <a:latin typeface="Times New Roman"/>
                <a:cs typeface="Times New Roman"/>
              </a:rPr>
              <a:t>giác,</a:t>
            </a:r>
            <a:r>
              <a:rPr sz="1600" spc="-2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01F5F"/>
                </a:solidFill>
                <a:latin typeface="Times New Roman"/>
                <a:cs typeface="Times New Roman"/>
              </a:rPr>
              <a:t>cơ</a:t>
            </a:r>
            <a:r>
              <a:rPr sz="1600" spc="-3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01F5F"/>
                </a:solidFill>
                <a:latin typeface="Times New Roman"/>
                <a:cs typeface="Times New Roman"/>
              </a:rPr>
              <a:t>cổ</a:t>
            </a:r>
            <a:r>
              <a:rPr sz="1600" spc="-1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01F5F"/>
                </a:solidFill>
                <a:latin typeface="Times New Roman"/>
                <a:cs typeface="Times New Roman"/>
              </a:rPr>
              <a:t>và</a:t>
            </a:r>
            <a:r>
              <a:rPr sz="1600" spc="-7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01F5F"/>
                </a:solidFill>
                <a:latin typeface="Times New Roman"/>
                <a:cs typeface="Times New Roman"/>
              </a:rPr>
              <a:t>miệng,</a:t>
            </a:r>
            <a:r>
              <a:rPr sz="1600" spc="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01F5F"/>
                </a:solidFill>
                <a:latin typeface="Times New Roman"/>
                <a:cs typeface="Times New Roman"/>
              </a:rPr>
              <a:t>đau</a:t>
            </a:r>
            <a:r>
              <a:rPr sz="1600" spc="-1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01F5F"/>
                </a:solidFill>
                <a:latin typeface="Times New Roman"/>
                <a:cs typeface="Times New Roman"/>
              </a:rPr>
              <a:t>ngực,</a:t>
            </a:r>
            <a:r>
              <a:rPr sz="1600" spc="-2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01F5F"/>
                </a:solidFill>
                <a:latin typeface="Times New Roman"/>
                <a:cs typeface="Times New Roman"/>
              </a:rPr>
              <a:t>khó</a:t>
            </a:r>
            <a:r>
              <a:rPr sz="1600" spc="-1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600" spc="-10" dirty="0">
                <a:solidFill>
                  <a:srgbClr val="001F5F"/>
                </a:solidFill>
                <a:latin typeface="Times New Roman"/>
                <a:cs typeface="Times New Roman"/>
              </a:rPr>
              <a:t>thở</a:t>
            </a:r>
            <a:r>
              <a:rPr sz="1600" spc="-10" dirty="0">
                <a:solidFill>
                  <a:srgbClr val="001F5F"/>
                </a:solidFill>
                <a:latin typeface="Carlito"/>
                <a:cs typeface="Carlito"/>
              </a:rPr>
              <a:t>)</a:t>
            </a:r>
            <a:r>
              <a:rPr sz="1600" spc="-10" dirty="0">
                <a:solidFill>
                  <a:srgbClr val="001F5F"/>
                </a:solidFill>
                <a:latin typeface="Times New Roman"/>
                <a:cs typeface="Times New Roman"/>
              </a:rPr>
              <a:t>.</a:t>
            </a:r>
            <a:endParaRPr sz="1600">
              <a:latin typeface="Times New Roman"/>
              <a:cs typeface="Times New Roman"/>
            </a:endParaRPr>
          </a:p>
          <a:p>
            <a:pPr marL="1168400" lvl="2" indent="-228600">
              <a:lnSpc>
                <a:spcPct val="100000"/>
              </a:lnSpc>
              <a:spcBef>
                <a:spcPts val="830"/>
              </a:spcBef>
              <a:buFont typeface="Wingdings"/>
              <a:buChar char=""/>
              <a:tabLst>
                <a:tab pos="1168400" algn="l"/>
              </a:tabLst>
            </a:pPr>
            <a:r>
              <a:rPr sz="1600" dirty="0">
                <a:solidFill>
                  <a:srgbClr val="001F5F"/>
                </a:solidFill>
                <a:latin typeface="Times New Roman"/>
                <a:cs typeface="Times New Roman"/>
              </a:rPr>
              <a:t>Gây</a:t>
            </a:r>
            <a:r>
              <a:rPr sz="1600" spc="-1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01F5F"/>
                </a:solidFill>
                <a:latin typeface="Times New Roman"/>
                <a:cs typeface="Times New Roman"/>
              </a:rPr>
              <a:t>liệt</a:t>
            </a:r>
            <a:r>
              <a:rPr sz="1600" spc="-2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01F5F"/>
                </a:solidFill>
                <a:latin typeface="Times New Roman"/>
                <a:cs typeface="Times New Roman"/>
              </a:rPr>
              <a:t>các</a:t>
            </a:r>
            <a:r>
              <a:rPr sz="1600" spc="-2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01F5F"/>
                </a:solidFill>
                <a:latin typeface="Times New Roman"/>
                <a:cs typeface="Times New Roman"/>
              </a:rPr>
              <a:t>dây</a:t>
            </a:r>
            <a:r>
              <a:rPr sz="1600" spc="-3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01F5F"/>
                </a:solidFill>
                <a:latin typeface="Times New Roman"/>
                <a:cs typeface="Times New Roman"/>
              </a:rPr>
              <a:t>thần</a:t>
            </a:r>
            <a:r>
              <a:rPr sz="1600" spc="-1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01F5F"/>
                </a:solidFill>
                <a:latin typeface="Times New Roman"/>
                <a:cs typeface="Times New Roman"/>
              </a:rPr>
              <a:t>kinh</a:t>
            </a:r>
            <a:r>
              <a:rPr sz="1600" spc="-1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01F5F"/>
                </a:solidFill>
                <a:latin typeface="Times New Roman"/>
                <a:cs typeface="Times New Roman"/>
              </a:rPr>
              <a:t>và</a:t>
            </a:r>
            <a:r>
              <a:rPr sz="1600" spc="-2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01F5F"/>
                </a:solidFill>
                <a:latin typeface="Times New Roman"/>
                <a:cs typeface="Times New Roman"/>
              </a:rPr>
              <a:t>tử</a:t>
            </a:r>
            <a:r>
              <a:rPr sz="1600" spc="-2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01F5F"/>
                </a:solidFill>
                <a:latin typeface="Times New Roman"/>
                <a:cs typeface="Times New Roman"/>
              </a:rPr>
              <a:t>vong</a:t>
            </a:r>
            <a:r>
              <a:rPr sz="1600" spc="-4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01F5F"/>
                </a:solidFill>
                <a:latin typeface="Times New Roman"/>
                <a:cs typeface="Times New Roman"/>
              </a:rPr>
              <a:t>do</a:t>
            </a:r>
            <a:r>
              <a:rPr sz="1600" spc="-1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01F5F"/>
                </a:solidFill>
                <a:latin typeface="Times New Roman"/>
                <a:cs typeface="Times New Roman"/>
              </a:rPr>
              <a:t>liệt</a:t>
            </a:r>
            <a:r>
              <a:rPr sz="1600" spc="-1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01F5F"/>
                </a:solidFill>
                <a:latin typeface="Times New Roman"/>
                <a:cs typeface="Times New Roman"/>
              </a:rPr>
              <a:t>hô</a:t>
            </a:r>
            <a:r>
              <a:rPr sz="1600" spc="-2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600" spc="-25" dirty="0">
                <a:solidFill>
                  <a:srgbClr val="001F5F"/>
                </a:solidFill>
                <a:latin typeface="Times New Roman"/>
                <a:cs typeface="Times New Roman"/>
              </a:rPr>
              <a:t>hấp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867400" y="5791200"/>
            <a:ext cx="2052161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i="1" dirty="0">
                <a:latin typeface="Arial"/>
                <a:cs typeface="Arial"/>
              </a:rPr>
              <a:t>Clostridium</a:t>
            </a:r>
            <a:r>
              <a:rPr sz="2000" b="1" i="1" spc="-90" dirty="0">
                <a:latin typeface="Arial"/>
                <a:cs typeface="Arial"/>
              </a:rPr>
              <a:t> </a:t>
            </a:r>
            <a:r>
              <a:rPr sz="2000" b="1" i="1" spc="-10" dirty="0">
                <a:latin typeface="Arial"/>
                <a:cs typeface="Arial"/>
              </a:rPr>
              <a:t>botulinum</a:t>
            </a:r>
            <a:endParaRPr sz="2000">
              <a:latin typeface="Arial"/>
              <a:cs typeface="Arial"/>
            </a:endParaRPr>
          </a:p>
        </p:txBody>
      </p: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943600" y="3962400"/>
            <a:ext cx="1948910" cy="1732407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314950" y="1456689"/>
            <a:ext cx="3657600" cy="2186558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mtClean="0"/>
              <a:t> 3. </a:t>
            </a:r>
            <a:r>
              <a:rPr lang="en-US" dirty="0" err="1" smtClean="0"/>
              <a:t>Mối</a:t>
            </a:r>
            <a:r>
              <a:rPr lang="en-US" dirty="0" smtClean="0"/>
              <a:t> </a:t>
            </a:r>
            <a:r>
              <a:rPr lang="en-US" dirty="0" err="1" smtClean="0"/>
              <a:t>nguy</a:t>
            </a:r>
            <a:r>
              <a:rPr lang="en-US" dirty="0" smtClean="0"/>
              <a:t> </a:t>
            </a:r>
            <a:r>
              <a:rPr lang="en-US" dirty="0" err="1" smtClean="0"/>
              <a:t>hóa</a:t>
            </a:r>
            <a:r>
              <a:rPr lang="en-US" dirty="0" smtClean="0"/>
              <a:t> </a:t>
            </a:r>
            <a:r>
              <a:rPr lang="en-US" dirty="0" err="1" smtClean="0"/>
              <a:t>học</a:t>
            </a:r>
            <a:endParaRPr lang="en-US" dirty="0" smtClean="0"/>
          </a:p>
        </p:txBody>
      </p:sp>
      <p:grpSp>
        <p:nvGrpSpPr>
          <p:cNvPr id="2" name="Group 52"/>
          <p:cNvGrpSpPr>
            <a:grpSpLocks/>
          </p:cNvGrpSpPr>
          <p:nvPr/>
        </p:nvGrpSpPr>
        <p:grpSpPr bwMode="auto">
          <a:xfrm>
            <a:off x="762000" y="1143000"/>
            <a:ext cx="7772400" cy="5328608"/>
            <a:chOff x="288" y="873"/>
            <a:chExt cx="5280" cy="3640"/>
          </a:xfrm>
        </p:grpSpPr>
        <p:sp>
          <p:nvSpPr>
            <p:cNvPr id="92213" name="Oval 53"/>
            <p:cNvSpPr>
              <a:spLocks noChangeArrowheads="1"/>
            </p:cNvSpPr>
            <p:nvPr/>
          </p:nvSpPr>
          <p:spPr bwMode="auto">
            <a:xfrm>
              <a:off x="1632" y="1344"/>
              <a:ext cx="2544" cy="2496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0"/>
                    <a:invGamma/>
                  </a:schemeClr>
                </a:gs>
              </a:gsLst>
              <a:lin ang="5400000" scaled="1"/>
            </a:gra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>
                <a:defRPr/>
              </a:pPr>
              <a:endParaRPr lang="en-US"/>
            </a:p>
          </p:txBody>
        </p:sp>
        <p:grpSp>
          <p:nvGrpSpPr>
            <p:cNvPr id="3" name="Group 54"/>
            <p:cNvGrpSpPr>
              <a:grpSpLocks/>
            </p:cNvGrpSpPr>
            <p:nvPr/>
          </p:nvGrpSpPr>
          <p:grpSpPr bwMode="auto">
            <a:xfrm>
              <a:off x="2256" y="1968"/>
              <a:ext cx="1296" cy="1344"/>
              <a:chOff x="2016" y="1920"/>
              <a:chExt cx="1680" cy="1680"/>
            </a:xfrm>
          </p:grpSpPr>
          <p:sp>
            <p:nvSpPr>
              <p:cNvPr id="25652" name="Oval 55"/>
              <p:cNvSpPr>
                <a:spLocks noChangeArrowheads="1"/>
              </p:cNvSpPr>
              <p:nvPr/>
            </p:nvSpPr>
            <p:spPr bwMode="gray">
              <a:xfrm>
                <a:off x="2016" y="1920"/>
                <a:ext cx="1680" cy="1680"/>
              </a:xfrm>
              <a:prstGeom prst="ellipse">
                <a:avLst/>
              </a:prstGeom>
              <a:gradFill rotWithShape="1">
                <a:gsLst>
                  <a:gs pos="0">
                    <a:srgbClr val="FF6600"/>
                  </a:gs>
                  <a:gs pos="100000">
                    <a:srgbClr val="742E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1" hangingPunct="1"/>
                <a:endParaRPr lang="en-US"/>
              </a:p>
            </p:txBody>
          </p:sp>
          <p:sp>
            <p:nvSpPr>
              <p:cNvPr id="25653" name="Freeform 56"/>
              <p:cNvSpPr>
                <a:spLocks/>
              </p:cNvSpPr>
              <p:nvPr/>
            </p:nvSpPr>
            <p:spPr bwMode="gray">
              <a:xfrm>
                <a:off x="2208" y="1948"/>
                <a:ext cx="1296" cy="634"/>
              </a:xfrm>
              <a:custGeom>
                <a:avLst/>
                <a:gdLst>
                  <a:gd name="T0" fmla="*/ 1252 w 1321"/>
                  <a:gd name="T1" fmla="*/ 318 h 712"/>
                  <a:gd name="T2" fmla="*/ 1268 w 1321"/>
                  <a:gd name="T3" fmla="*/ 351 h 712"/>
                  <a:gd name="T4" fmla="*/ 1271 w 1321"/>
                  <a:gd name="T5" fmla="*/ 381 h 712"/>
                  <a:gd name="T6" fmla="*/ 1266 w 1321"/>
                  <a:gd name="T7" fmla="*/ 409 h 712"/>
                  <a:gd name="T8" fmla="*/ 1249 w 1321"/>
                  <a:gd name="T9" fmla="*/ 436 h 712"/>
                  <a:gd name="T10" fmla="*/ 1224 w 1321"/>
                  <a:gd name="T11" fmla="*/ 459 h 712"/>
                  <a:gd name="T12" fmla="*/ 1193 w 1321"/>
                  <a:gd name="T13" fmla="*/ 479 h 712"/>
                  <a:gd name="T14" fmla="*/ 1151 w 1321"/>
                  <a:gd name="T15" fmla="*/ 498 h 712"/>
                  <a:gd name="T16" fmla="*/ 1104 w 1321"/>
                  <a:gd name="T17" fmla="*/ 515 h 712"/>
                  <a:gd name="T18" fmla="*/ 1051 w 1321"/>
                  <a:gd name="T19" fmla="*/ 529 h 712"/>
                  <a:gd name="T20" fmla="*/ 992 w 1321"/>
                  <a:gd name="T21" fmla="*/ 541 h 712"/>
                  <a:gd name="T22" fmla="*/ 931 w 1321"/>
                  <a:gd name="T23" fmla="*/ 550 h 712"/>
                  <a:gd name="T24" fmla="*/ 862 w 1321"/>
                  <a:gd name="T25" fmla="*/ 558 h 712"/>
                  <a:gd name="T26" fmla="*/ 793 w 1321"/>
                  <a:gd name="T27" fmla="*/ 563 h 712"/>
                  <a:gd name="T28" fmla="*/ 765 w 1321"/>
                  <a:gd name="T29" fmla="*/ 565 h 712"/>
                  <a:gd name="T30" fmla="*/ 458 w 1321"/>
                  <a:gd name="T31" fmla="*/ 565 h 712"/>
                  <a:gd name="T32" fmla="*/ 454 w 1321"/>
                  <a:gd name="T33" fmla="*/ 565 h 712"/>
                  <a:gd name="T34" fmla="*/ 393 w 1321"/>
                  <a:gd name="T35" fmla="*/ 561 h 712"/>
                  <a:gd name="T36" fmla="*/ 335 w 1321"/>
                  <a:gd name="T37" fmla="*/ 558 h 712"/>
                  <a:gd name="T38" fmla="*/ 280 w 1321"/>
                  <a:gd name="T39" fmla="*/ 552 h 712"/>
                  <a:gd name="T40" fmla="*/ 227 w 1321"/>
                  <a:gd name="T41" fmla="*/ 547 h 712"/>
                  <a:gd name="T42" fmla="*/ 179 w 1321"/>
                  <a:gd name="T43" fmla="*/ 537 h 712"/>
                  <a:gd name="T44" fmla="*/ 135 w 1321"/>
                  <a:gd name="T45" fmla="*/ 525 h 712"/>
                  <a:gd name="T46" fmla="*/ 98 w 1321"/>
                  <a:gd name="T47" fmla="*/ 514 h 712"/>
                  <a:gd name="T48" fmla="*/ 65 w 1321"/>
                  <a:gd name="T49" fmla="*/ 500 h 712"/>
                  <a:gd name="T50" fmla="*/ 37 w 1321"/>
                  <a:gd name="T51" fmla="*/ 482 h 712"/>
                  <a:gd name="T52" fmla="*/ 18 w 1321"/>
                  <a:gd name="T53" fmla="*/ 462 h 712"/>
                  <a:gd name="T54" fmla="*/ 6 w 1321"/>
                  <a:gd name="T55" fmla="*/ 439 h 712"/>
                  <a:gd name="T56" fmla="*/ 0 w 1321"/>
                  <a:gd name="T57" fmla="*/ 416 h 712"/>
                  <a:gd name="T58" fmla="*/ 0 w 1321"/>
                  <a:gd name="T59" fmla="*/ 412 h 712"/>
                  <a:gd name="T60" fmla="*/ 4 w 1321"/>
                  <a:gd name="T61" fmla="*/ 386 h 712"/>
                  <a:gd name="T62" fmla="*/ 16 w 1321"/>
                  <a:gd name="T63" fmla="*/ 354 h 712"/>
                  <a:gd name="T64" fmla="*/ 49 w 1321"/>
                  <a:gd name="T65" fmla="*/ 293 h 712"/>
                  <a:gd name="T66" fmla="*/ 90 w 1321"/>
                  <a:gd name="T67" fmla="*/ 237 h 712"/>
                  <a:gd name="T68" fmla="*/ 141 w 1321"/>
                  <a:gd name="T69" fmla="*/ 186 h 712"/>
                  <a:gd name="T70" fmla="*/ 196 w 1321"/>
                  <a:gd name="T71" fmla="*/ 140 h 712"/>
                  <a:gd name="T72" fmla="*/ 260 w 1321"/>
                  <a:gd name="T73" fmla="*/ 99 h 712"/>
                  <a:gd name="T74" fmla="*/ 329 w 1321"/>
                  <a:gd name="T75" fmla="*/ 65 h 712"/>
                  <a:gd name="T76" fmla="*/ 399 w 1321"/>
                  <a:gd name="T77" fmla="*/ 37 h 712"/>
                  <a:gd name="T78" fmla="*/ 479 w 1321"/>
                  <a:gd name="T79" fmla="*/ 17 h 712"/>
                  <a:gd name="T80" fmla="*/ 559 w 1321"/>
                  <a:gd name="T81" fmla="*/ 4 h 712"/>
                  <a:gd name="T82" fmla="*/ 642 w 1321"/>
                  <a:gd name="T83" fmla="*/ 0 h 712"/>
                  <a:gd name="T84" fmla="*/ 642 w 1321"/>
                  <a:gd name="T85" fmla="*/ 0 h 712"/>
                  <a:gd name="T86" fmla="*/ 731 w 1321"/>
                  <a:gd name="T87" fmla="*/ 4 h 712"/>
                  <a:gd name="T88" fmla="*/ 815 w 1321"/>
                  <a:gd name="T89" fmla="*/ 18 h 712"/>
                  <a:gd name="T90" fmla="*/ 897 w 1321"/>
                  <a:gd name="T91" fmla="*/ 42 h 712"/>
                  <a:gd name="T92" fmla="*/ 972 w 1321"/>
                  <a:gd name="T93" fmla="*/ 71 h 712"/>
                  <a:gd name="T94" fmla="*/ 1042 w 1321"/>
                  <a:gd name="T95" fmla="*/ 109 h 712"/>
                  <a:gd name="T96" fmla="*/ 1106 w 1321"/>
                  <a:gd name="T97" fmla="*/ 154 h 712"/>
                  <a:gd name="T98" fmla="*/ 1163 w 1321"/>
                  <a:gd name="T99" fmla="*/ 203 h 712"/>
                  <a:gd name="T100" fmla="*/ 1211 w 1321"/>
                  <a:gd name="T101" fmla="*/ 257 h 712"/>
                  <a:gd name="T102" fmla="*/ 1252 w 1321"/>
                  <a:gd name="T103" fmla="*/ 318 h 712"/>
                  <a:gd name="T104" fmla="*/ 1252 w 1321"/>
                  <a:gd name="T105" fmla="*/ 318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0" t="0" r="r" b="b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6600"/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92217" name="Text Box 57"/>
            <p:cNvSpPr txBox="1">
              <a:spLocks noChangeArrowheads="1"/>
            </p:cNvSpPr>
            <p:nvPr/>
          </p:nvSpPr>
          <p:spPr bwMode="gray">
            <a:xfrm>
              <a:off x="2404" y="2226"/>
              <a:ext cx="1041" cy="5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2400" b="1" dirty="0" err="1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Mối</a:t>
              </a:r>
              <a:r>
                <a:rPr lang="en-US" sz="2400" b="1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 </a:t>
              </a:r>
              <a:r>
                <a:rPr lang="en-US" sz="2400" b="1" dirty="0" err="1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nguy</a:t>
              </a:r>
              <a:endParaRPr lang="en-US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  <a:p>
              <a:pPr algn="ctr">
                <a:defRPr/>
              </a:pPr>
              <a:r>
                <a:rPr lang="en-US" sz="2400" b="1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 </a:t>
              </a:r>
              <a:r>
                <a:rPr lang="en-US" sz="2400" b="1" dirty="0" err="1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hóa</a:t>
              </a:r>
              <a:r>
                <a:rPr lang="en-US" sz="2400" b="1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 </a:t>
              </a:r>
              <a:r>
                <a:rPr lang="en-US" sz="2400" b="1" dirty="0" err="1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học</a:t>
              </a:r>
              <a:endParaRPr lang="en-US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grpSp>
          <p:nvGrpSpPr>
            <p:cNvPr id="4" name="Group 58"/>
            <p:cNvGrpSpPr>
              <a:grpSpLocks/>
            </p:cNvGrpSpPr>
            <p:nvPr/>
          </p:nvGrpSpPr>
          <p:grpSpPr bwMode="auto">
            <a:xfrm>
              <a:off x="2640" y="1104"/>
              <a:ext cx="432" cy="415"/>
              <a:chOff x="2640" y="1088"/>
              <a:chExt cx="432" cy="415"/>
            </a:xfrm>
          </p:grpSpPr>
          <p:grpSp>
            <p:nvGrpSpPr>
              <p:cNvPr id="5" name="Group 59"/>
              <p:cNvGrpSpPr>
                <a:grpSpLocks/>
              </p:cNvGrpSpPr>
              <p:nvPr/>
            </p:nvGrpSpPr>
            <p:grpSpPr bwMode="auto">
              <a:xfrm>
                <a:off x="2640" y="1088"/>
                <a:ext cx="432" cy="415"/>
                <a:chOff x="2016" y="1920"/>
                <a:chExt cx="1680" cy="1680"/>
              </a:xfrm>
            </p:grpSpPr>
            <p:sp>
              <p:nvSpPr>
                <p:cNvPr id="92220" name="Oval 60"/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2" cy="1681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shade val="42353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eaLnBrk="1" hangingPunct="1">
                    <a:defRPr/>
                  </a:pPr>
                  <a:endParaRPr lang="en-US"/>
                </a:p>
              </p:txBody>
            </p:sp>
            <p:sp>
              <p:nvSpPr>
                <p:cNvPr id="25651" name="Freeform 61"/>
                <p:cNvSpPr>
                  <a:spLocks/>
                </p:cNvSpPr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>
                    <a:gd name="T0" fmla="*/ 1252 w 1321"/>
                    <a:gd name="T1" fmla="*/ 318 h 712"/>
                    <a:gd name="T2" fmla="*/ 1268 w 1321"/>
                    <a:gd name="T3" fmla="*/ 351 h 712"/>
                    <a:gd name="T4" fmla="*/ 1271 w 1321"/>
                    <a:gd name="T5" fmla="*/ 381 h 712"/>
                    <a:gd name="T6" fmla="*/ 1266 w 1321"/>
                    <a:gd name="T7" fmla="*/ 409 h 712"/>
                    <a:gd name="T8" fmla="*/ 1249 w 1321"/>
                    <a:gd name="T9" fmla="*/ 436 h 712"/>
                    <a:gd name="T10" fmla="*/ 1224 w 1321"/>
                    <a:gd name="T11" fmla="*/ 459 h 712"/>
                    <a:gd name="T12" fmla="*/ 1193 w 1321"/>
                    <a:gd name="T13" fmla="*/ 479 h 712"/>
                    <a:gd name="T14" fmla="*/ 1151 w 1321"/>
                    <a:gd name="T15" fmla="*/ 498 h 712"/>
                    <a:gd name="T16" fmla="*/ 1104 w 1321"/>
                    <a:gd name="T17" fmla="*/ 515 h 712"/>
                    <a:gd name="T18" fmla="*/ 1051 w 1321"/>
                    <a:gd name="T19" fmla="*/ 529 h 712"/>
                    <a:gd name="T20" fmla="*/ 992 w 1321"/>
                    <a:gd name="T21" fmla="*/ 541 h 712"/>
                    <a:gd name="T22" fmla="*/ 931 w 1321"/>
                    <a:gd name="T23" fmla="*/ 550 h 712"/>
                    <a:gd name="T24" fmla="*/ 862 w 1321"/>
                    <a:gd name="T25" fmla="*/ 558 h 712"/>
                    <a:gd name="T26" fmla="*/ 793 w 1321"/>
                    <a:gd name="T27" fmla="*/ 563 h 712"/>
                    <a:gd name="T28" fmla="*/ 765 w 1321"/>
                    <a:gd name="T29" fmla="*/ 565 h 712"/>
                    <a:gd name="T30" fmla="*/ 458 w 1321"/>
                    <a:gd name="T31" fmla="*/ 565 h 712"/>
                    <a:gd name="T32" fmla="*/ 454 w 1321"/>
                    <a:gd name="T33" fmla="*/ 565 h 712"/>
                    <a:gd name="T34" fmla="*/ 393 w 1321"/>
                    <a:gd name="T35" fmla="*/ 561 h 712"/>
                    <a:gd name="T36" fmla="*/ 335 w 1321"/>
                    <a:gd name="T37" fmla="*/ 558 h 712"/>
                    <a:gd name="T38" fmla="*/ 280 w 1321"/>
                    <a:gd name="T39" fmla="*/ 552 h 712"/>
                    <a:gd name="T40" fmla="*/ 227 w 1321"/>
                    <a:gd name="T41" fmla="*/ 547 h 712"/>
                    <a:gd name="T42" fmla="*/ 179 w 1321"/>
                    <a:gd name="T43" fmla="*/ 537 h 712"/>
                    <a:gd name="T44" fmla="*/ 135 w 1321"/>
                    <a:gd name="T45" fmla="*/ 525 h 712"/>
                    <a:gd name="T46" fmla="*/ 98 w 1321"/>
                    <a:gd name="T47" fmla="*/ 514 h 712"/>
                    <a:gd name="T48" fmla="*/ 65 w 1321"/>
                    <a:gd name="T49" fmla="*/ 500 h 712"/>
                    <a:gd name="T50" fmla="*/ 37 w 1321"/>
                    <a:gd name="T51" fmla="*/ 482 h 712"/>
                    <a:gd name="T52" fmla="*/ 18 w 1321"/>
                    <a:gd name="T53" fmla="*/ 462 h 712"/>
                    <a:gd name="T54" fmla="*/ 6 w 1321"/>
                    <a:gd name="T55" fmla="*/ 439 h 712"/>
                    <a:gd name="T56" fmla="*/ 0 w 1321"/>
                    <a:gd name="T57" fmla="*/ 416 h 712"/>
                    <a:gd name="T58" fmla="*/ 0 w 1321"/>
                    <a:gd name="T59" fmla="*/ 412 h 712"/>
                    <a:gd name="T60" fmla="*/ 4 w 1321"/>
                    <a:gd name="T61" fmla="*/ 386 h 712"/>
                    <a:gd name="T62" fmla="*/ 16 w 1321"/>
                    <a:gd name="T63" fmla="*/ 354 h 712"/>
                    <a:gd name="T64" fmla="*/ 49 w 1321"/>
                    <a:gd name="T65" fmla="*/ 293 h 712"/>
                    <a:gd name="T66" fmla="*/ 90 w 1321"/>
                    <a:gd name="T67" fmla="*/ 237 h 712"/>
                    <a:gd name="T68" fmla="*/ 141 w 1321"/>
                    <a:gd name="T69" fmla="*/ 186 h 712"/>
                    <a:gd name="T70" fmla="*/ 196 w 1321"/>
                    <a:gd name="T71" fmla="*/ 140 h 712"/>
                    <a:gd name="T72" fmla="*/ 260 w 1321"/>
                    <a:gd name="T73" fmla="*/ 99 h 712"/>
                    <a:gd name="T74" fmla="*/ 329 w 1321"/>
                    <a:gd name="T75" fmla="*/ 65 h 712"/>
                    <a:gd name="T76" fmla="*/ 399 w 1321"/>
                    <a:gd name="T77" fmla="*/ 37 h 712"/>
                    <a:gd name="T78" fmla="*/ 479 w 1321"/>
                    <a:gd name="T79" fmla="*/ 17 h 712"/>
                    <a:gd name="T80" fmla="*/ 559 w 1321"/>
                    <a:gd name="T81" fmla="*/ 4 h 712"/>
                    <a:gd name="T82" fmla="*/ 642 w 1321"/>
                    <a:gd name="T83" fmla="*/ 0 h 712"/>
                    <a:gd name="T84" fmla="*/ 642 w 1321"/>
                    <a:gd name="T85" fmla="*/ 0 h 712"/>
                    <a:gd name="T86" fmla="*/ 731 w 1321"/>
                    <a:gd name="T87" fmla="*/ 4 h 712"/>
                    <a:gd name="T88" fmla="*/ 815 w 1321"/>
                    <a:gd name="T89" fmla="*/ 18 h 712"/>
                    <a:gd name="T90" fmla="*/ 897 w 1321"/>
                    <a:gd name="T91" fmla="*/ 42 h 712"/>
                    <a:gd name="T92" fmla="*/ 972 w 1321"/>
                    <a:gd name="T93" fmla="*/ 71 h 712"/>
                    <a:gd name="T94" fmla="*/ 1042 w 1321"/>
                    <a:gd name="T95" fmla="*/ 109 h 712"/>
                    <a:gd name="T96" fmla="*/ 1106 w 1321"/>
                    <a:gd name="T97" fmla="*/ 154 h 712"/>
                    <a:gd name="T98" fmla="*/ 1163 w 1321"/>
                    <a:gd name="T99" fmla="*/ 203 h 712"/>
                    <a:gd name="T100" fmla="*/ 1211 w 1321"/>
                    <a:gd name="T101" fmla="*/ 257 h 712"/>
                    <a:gd name="T102" fmla="*/ 1252 w 1321"/>
                    <a:gd name="T103" fmla="*/ 318 h 712"/>
                    <a:gd name="T104" fmla="*/ 1252 w 1321"/>
                    <a:gd name="T105" fmla="*/ 318 h 712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0" t="0" r="r" b="b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92222" name="Text Box 62"/>
              <p:cNvSpPr txBox="1">
                <a:spLocks noChangeArrowheads="1"/>
              </p:cNvSpPr>
              <p:nvPr/>
            </p:nvSpPr>
            <p:spPr bwMode="gray">
              <a:xfrm>
                <a:off x="2725" y="1152"/>
                <a:ext cx="275" cy="31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en-US" sz="2400" b="1" dirty="0" smtClea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Verdana" panose="020B0604030504040204" pitchFamily="34" charset="0"/>
                  </a:rPr>
                  <a:t>1</a:t>
                </a: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Verdana" panose="020B0604030504040204" pitchFamily="34" charset="0"/>
                </a:endParaRPr>
              </a:p>
            </p:txBody>
          </p:sp>
        </p:grpSp>
        <p:grpSp>
          <p:nvGrpSpPr>
            <p:cNvPr id="6" name="Group 63"/>
            <p:cNvGrpSpPr>
              <a:grpSpLocks/>
            </p:cNvGrpSpPr>
            <p:nvPr/>
          </p:nvGrpSpPr>
          <p:grpSpPr bwMode="auto">
            <a:xfrm>
              <a:off x="2236" y="3191"/>
              <a:ext cx="201" cy="176"/>
              <a:chOff x="2236" y="3191"/>
              <a:chExt cx="201" cy="176"/>
            </a:xfrm>
          </p:grpSpPr>
          <p:sp>
            <p:nvSpPr>
              <p:cNvPr id="92224" name="Oval 64"/>
              <p:cNvSpPr>
                <a:spLocks noChangeArrowheads="1"/>
              </p:cNvSpPr>
              <p:nvPr/>
            </p:nvSpPr>
            <p:spPr bwMode="gray">
              <a:xfrm rot="18227093">
                <a:off x="2239" y="3283"/>
                <a:ext cx="81" cy="87"/>
              </a:xfrm>
              <a:prstGeom prst="ellipse">
                <a:avLst/>
              </a:prstGeom>
              <a:gradFill rotWithShape="1">
                <a:gsLst>
                  <a:gs pos="0">
                    <a:schemeClr val="folHlink"/>
                  </a:gs>
                  <a:gs pos="100000">
                    <a:schemeClr val="folHlink">
                      <a:gamma/>
                      <a:shade val="66667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en-US"/>
              </a:p>
            </p:txBody>
          </p:sp>
          <p:sp>
            <p:nvSpPr>
              <p:cNvPr id="92225" name="Oval 65"/>
              <p:cNvSpPr>
                <a:spLocks noChangeArrowheads="1"/>
              </p:cNvSpPr>
              <p:nvPr/>
            </p:nvSpPr>
            <p:spPr bwMode="gray">
              <a:xfrm rot="18227093">
                <a:off x="2354" y="3189"/>
                <a:ext cx="80" cy="87"/>
              </a:xfrm>
              <a:prstGeom prst="ellipse">
                <a:avLst/>
              </a:prstGeom>
              <a:gradFill rotWithShape="1">
                <a:gsLst>
                  <a:gs pos="0">
                    <a:schemeClr val="folHlink"/>
                  </a:gs>
                  <a:gs pos="100000">
                    <a:schemeClr val="folHlink">
                      <a:gamma/>
                      <a:shade val="66667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en-US"/>
              </a:p>
            </p:txBody>
          </p:sp>
        </p:grpSp>
        <p:grpSp>
          <p:nvGrpSpPr>
            <p:cNvPr id="7" name="Group 66"/>
            <p:cNvGrpSpPr>
              <a:grpSpLocks/>
            </p:cNvGrpSpPr>
            <p:nvPr/>
          </p:nvGrpSpPr>
          <p:grpSpPr bwMode="auto">
            <a:xfrm>
              <a:off x="1824" y="3357"/>
              <a:ext cx="432" cy="432"/>
              <a:chOff x="1824" y="3357"/>
              <a:chExt cx="432" cy="432"/>
            </a:xfrm>
          </p:grpSpPr>
          <p:grpSp>
            <p:nvGrpSpPr>
              <p:cNvPr id="8" name="Group 67"/>
              <p:cNvGrpSpPr>
                <a:grpSpLocks/>
              </p:cNvGrpSpPr>
              <p:nvPr/>
            </p:nvGrpSpPr>
            <p:grpSpPr bwMode="auto">
              <a:xfrm>
                <a:off x="1824" y="3357"/>
                <a:ext cx="432" cy="432"/>
                <a:chOff x="2016" y="1920"/>
                <a:chExt cx="1680" cy="1680"/>
              </a:xfrm>
            </p:grpSpPr>
            <p:sp>
              <p:nvSpPr>
                <p:cNvPr id="92228" name="Oval 68"/>
                <p:cNvSpPr>
                  <a:spLocks noChangeArrowheads="1"/>
                </p:cNvSpPr>
                <p:nvPr/>
              </p:nvSpPr>
              <p:spPr bwMode="gray">
                <a:xfrm>
                  <a:off x="2015" y="1922"/>
                  <a:ext cx="1682" cy="1678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folHlink"/>
                    </a:gs>
                    <a:gs pos="100000">
                      <a:schemeClr val="folHlink">
                        <a:gamma/>
                        <a:shade val="2431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eaLnBrk="1" hangingPunct="1">
                    <a:defRPr/>
                  </a:pPr>
                  <a:endParaRPr lang="en-US"/>
                </a:p>
              </p:txBody>
            </p:sp>
            <p:sp>
              <p:nvSpPr>
                <p:cNvPr id="25645" name="Freeform 69"/>
                <p:cNvSpPr>
                  <a:spLocks/>
                </p:cNvSpPr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>
                    <a:gd name="T0" fmla="*/ 1252 w 1321"/>
                    <a:gd name="T1" fmla="*/ 318 h 712"/>
                    <a:gd name="T2" fmla="*/ 1268 w 1321"/>
                    <a:gd name="T3" fmla="*/ 351 h 712"/>
                    <a:gd name="T4" fmla="*/ 1271 w 1321"/>
                    <a:gd name="T5" fmla="*/ 381 h 712"/>
                    <a:gd name="T6" fmla="*/ 1266 w 1321"/>
                    <a:gd name="T7" fmla="*/ 409 h 712"/>
                    <a:gd name="T8" fmla="*/ 1249 w 1321"/>
                    <a:gd name="T9" fmla="*/ 436 h 712"/>
                    <a:gd name="T10" fmla="*/ 1224 w 1321"/>
                    <a:gd name="T11" fmla="*/ 459 h 712"/>
                    <a:gd name="T12" fmla="*/ 1193 w 1321"/>
                    <a:gd name="T13" fmla="*/ 479 h 712"/>
                    <a:gd name="T14" fmla="*/ 1151 w 1321"/>
                    <a:gd name="T15" fmla="*/ 498 h 712"/>
                    <a:gd name="T16" fmla="*/ 1104 w 1321"/>
                    <a:gd name="T17" fmla="*/ 515 h 712"/>
                    <a:gd name="T18" fmla="*/ 1051 w 1321"/>
                    <a:gd name="T19" fmla="*/ 529 h 712"/>
                    <a:gd name="T20" fmla="*/ 992 w 1321"/>
                    <a:gd name="T21" fmla="*/ 541 h 712"/>
                    <a:gd name="T22" fmla="*/ 931 w 1321"/>
                    <a:gd name="T23" fmla="*/ 550 h 712"/>
                    <a:gd name="T24" fmla="*/ 862 w 1321"/>
                    <a:gd name="T25" fmla="*/ 558 h 712"/>
                    <a:gd name="T26" fmla="*/ 793 w 1321"/>
                    <a:gd name="T27" fmla="*/ 563 h 712"/>
                    <a:gd name="T28" fmla="*/ 765 w 1321"/>
                    <a:gd name="T29" fmla="*/ 565 h 712"/>
                    <a:gd name="T30" fmla="*/ 458 w 1321"/>
                    <a:gd name="T31" fmla="*/ 565 h 712"/>
                    <a:gd name="T32" fmla="*/ 454 w 1321"/>
                    <a:gd name="T33" fmla="*/ 565 h 712"/>
                    <a:gd name="T34" fmla="*/ 393 w 1321"/>
                    <a:gd name="T35" fmla="*/ 561 h 712"/>
                    <a:gd name="T36" fmla="*/ 335 w 1321"/>
                    <a:gd name="T37" fmla="*/ 558 h 712"/>
                    <a:gd name="T38" fmla="*/ 280 w 1321"/>
                    <a:gd name="T39" fmla="*/ 552 h 712"/>
                    <a:gd name="T40" fmla="*/ 227 w 1321"/>
                    <a:gd name="T41" fmla="*/ 547 h 712"/>
                    <a:gd name="T42" fmla="*/ 179 w 1321"/>
                    <a:gd name="T43" fmla="*/ 537 h 712"/>
                    <a:gd name="T44" fmla="*/ 135 w 1321"/>
                    <a:gd name="T45" fmla="*/ 525 h 712"/>
                    <a:gd name="T46" fmla="*/ 98 w 1321"/>
                    <a:gd name="T47" fmla="*/ 514 h 712"/>
                    <a:gd name="T48" fmla="*/ 65 w 1321"/>
                    <a:gd name="T49" fmla="*/ 500 h 712"/>
                    <a:gd name="T50" fmla="*/ 37 w 1321"/>
                    <a:gd name="T51" fmla="*/ 482 h 712"/>
                    <a:gd name="T52" fmla="*/ 18 w 1321"/>
                    <a:gd name="T53" fmla="*/ 462 h 712"/>
                    <a:gd name="T54" fmla="*/ 6 w 1321"/>
                    <a:gd name="T55" fmla="*/ 439 h 712"/>
                    <a:gd name="T56" fmla="*/ 0 w 1321"/>
                    <a:gd name="T57" fmla="*/ 416 h 712"/>
                    <a:gd name="T58" fmla="*/ 0 w 1321"/>
                    <a:gd name="T59" fmla="*/ 412 h 712"/>
                    <a:gd name="T60" fmla="*/ 4 w 1321"/>
                    <a:gd name="T61" fmla="*/ 386 h 712"/>
                    <a:gd name="T62" fmla="*/ 16 w 1321"/>
                    <a:gd name="T63" fmla="*/ 354 h 712"/>
                    <a:gd name="T64" fmla="*/ 49 w 1321"/>
                    <a:gd name="T65" fmla="*/ 293 h 712"/>
                    <a:gd name="T66" fmla="*/ 90 w 1321"/>
                    <a:gd name="T67" fmla="*/ 237 h 712"/>
                    <a:gd name="T68" fmla="*/ 141 w 1321"/>
                    <a:gd name="T69" fmla="*/ 186 h 712"/>
                    <a:gd name="T70" fmla="*/ 196 w 1321"/>
                    <a:gd name="T71" fmla="*/ 140 h 712"/>
                    <a:gd name="T72" fmla="*/ 260 w 1321"/>
                    <a:gd name="T73" fmla="*/ 99 h 712"/>
                    <a:gd name="T74" fmla="*/ 329 w 1321"/>
                    <a:gd name="T75" fmla="*/ 65 h 712"/>
                    <a:gd name="T76" fmla="*/ 399 w 1321"/>
                    <a:gd name="T77" fmla="*/ 37 h 712"/>
                    <a:gd name="T78" fmla="*/ 479 w 1321"/>
                    <a:gd name="T79" fmla="*/ 17 h 712"/>
                    <a:gd name="T80" fmla="*/ 559 w 1321"/>
                    <a:gd name="T81" fmla="*/ 4 h 712"/>
                    <a:gd name="T82" fmla="*/ 642 w 1321"/>
                    <a:gd name="T83" fmla="*/ 0 h 712"/>
                    <a:gd name="T84" fmla="*/ 642 w 1321"/>
                    <a:gd name="T85" fmla="*/ 0 h 712"/>
                    <a:gd name="T86" fmla="*/ 731 w 1321"/>
                    <a:gd name="T87" fmla="*/ 4 h 712"/>
                    <a:gd name="T88" fmla="*/ 815 w 1321"/>
                    <a:gd name="T89" fmla="*/ 18 h 712"/>
                    <a:gd name="T90" fmla="*/ 897 w 1321"/>
                    <a:gd name="T91" fmla="*/ 42 h 712"/>
                    <a:gd name="T92" fmla="*/ 972 w 1321"/>
                    <a:gd name="T93" fmla="*/ 71 h 712"/>
                    <a:gd name="T94" fmla="*/ 1042 w 1321"/>
                    <a:gd name="T95" fmla="*/ 109 h 712"/>
                    <a:gd name="T96" fmla="*/ 1106 w 1321"/>
                    <a:gd name="T97" fmla="*/ 154 h 712"/>
                    <a:gd name="T98" fmla="*/ 1163 w 1321"/>
                    <a:gd name="T99" fmla="*/ 203 h 712"/>
                    <a:gd name="T100" fmla="*/ 1211 w 1321"/>
                    <a:gd name="T101" fmla="*/ 257 h 712"/>
                    <a:gd name="T102" fmla="*/ 1252 w 1321"/>
                    <a:gd name="T103" fmla="*/ 318 h 712"/>
                    <a:gd name="T104" fmla="*/ 1252 w 1321"/>
                    <a:gd name="T105" fmla="*/ 318 h 712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0" t="0" r="r" b="b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92230" name="Text Box 70"/>
              <p:cNvSpPr txBox="1">
                <a:spLocks noChangeArrowheads="1"/>
              </p:cNvSpPr>
              <p:nvPr/>
            </p:nvSpPr>
            <p:spPr bwMode="gray">
              <a:xfrm>
                <a:off x="1901" y="3440"/>
                <a:ext cx="275" cy="31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en-US" sz="2400" b="1" dirty="0" smtClea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Verdana" panose="020B0604030504040204" pitchFamily="34" charset="0"/>
                  </a:rPr>
                  <a:t>4</a:t>
                </a: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Verdana" panose="020B0604030504040204" pitchFamily="34" charset="0"/>
                </a:endParaRPr>
              </a:p>
            </p:txBody>
          </p:sp>
        </p:grpSp>
        <p:grpSp>
          <p:nvGrpSpPr>
            <p:cNvPr id="9" name="Group 71"/>
            <p:cNvGrpSpPr>
              <a:grpSpLocks/>
            </p:cNvGrpSpPr>
            <p:nvPr/>
          </p:nvGrpSpPr>
          <p:grpSpPr bwMode="auto">
            <a:xfrm>
              <a:off x="3938" y="1968"/>
              <a:ext cx="430" cy="437"/>
              <a:chOff x="3938" y="1968"/>
              <a:chExt cx="430" cy="437"/>
            </a:xfrm>
          </p:grpSpPr>
          <p:grpSp>
            <p:nvGrpSpPr>
              <p:cNvPr id="10" name="Group 72"/>
              <p:cNvGrpSpPr>
                <a:grpSpLocks/>
              </p:cNvGrpSpPr>
              <p:nvPr/>
            </p:nvGrpSpPr>
            <p:grpSpPr bwMode="auto">
              <a:xfrm>
                <a:off x="3938" y="1968"/>
                <a:ext cx="430" cy="437"/>
                <a:chOff x="2016" y="1920"/>
                <a:chExt cx="1680" cy="1680"/>
              </a:xfrm>
            </p:grpSpPr>
            <p:sp>
              <p:nvSpPr>
                <p:cNvPr id="92233" name="Oval 73"/>
                <p:cNvSpPr>
                  <a:spLocks noChangeArrowheads="1"/>
                </p:cNvSpPr>
                <p:nvPr/>
              </p:nvSpPr>
              <p:spPr bwMode="gray">
                <a:xfrm>
                  <a:off x="2018" y="1921"/>
                  <a:ext cx="1677" cy="16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62353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eaLnBrk="1" hangingPunct="1">
                    <a:defRPr/>
                  </a:pPr>
                  <a:endParaRPr lang="en-US"/>
                </a:p>
              </p:txBody>
            </p:sp>
            <p:sp>
              <p:nvSpPr>
                <p:cNvPr id="25641" name="Freeform 74"/>
                <p:cNvSpPr>
                  <a:spLocks/>
                </p:cNvSpPr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>
                    <a:gd name="T0" fmla="*/ 1252 w 1321"/>
                    <a:gd name="T1" fmla="*/ 318 h 712"/>
                    <a:gd name="T2" fmla="*/ 1268 w 1321"/>
                    <a:gd name="T3" fmla="*/ 351 h 712"/>
                    <a:gd name="T4" fmla="*/ 1271 w 1321"/>
                    <a:gd name="T5" fmla="*/ 381 h 712"/>
                    <a:gd name="T6" fmla="*/ 1266 w 1321"/>
                    <a:gd name="T7" fmla="*/ 409 h 712"/>
                    <a:gd name="T8" fmla="*/ 1249 w 1321"/>
                    <a:gd name="T9" fmla="*/ 436 h 712"/>
                    <a:gd name="T10" fmla="*/ 1224 w 1321"/>
                    <a:gd name="T11" fmla="*/ 459 h 712"/>
                    <a:gd name="T12" fmla="*/ 1193 w 1321"/>
                    <a:gd name="T13" fmla="*/ 479 h 712"/>
                    <a:gd name="T14" fmla="*/ 1151 w 1321"/>
                    <a:gd name="T15" fmla="*/ 498 h 712"/>
                    <a:gd name="T16" fmla="*/ 1104 w 1321"/>
                    <a:gd name="T17" fmla="*/ 515 h 712"/>
                    <a:gd name="T18" fmla="*/ 1051 w 1321"/>
                    <a:gd name="T19" fmla="*/ 529 h 712"/>
                    <a:gd name="T20" fmla="*/ 992 w 1321"/>
                    <a:gd name="T21" fmla="*/ 541 h 712"/>
                    <a:gd name="T22" fmla="*/ 931 w 1321"/>
                    <a:gd name="T23" fmla="*/ 550 h 712"/>
                    <a:gd name="T24" fmla="*/ 862 w 1321"/>
                    <a:gd name="T25" fmla="*/ 558 h 712"/>
                    <a:gd name="T26" fmla="*/ 793 w 1321"/>
                    <a:gd name="T27" fmla="*/ 563 h 712"/>
                    <a:gd name="T28" fmla="*/ 765 w 1321"/>
                    <a:gd name="T29" fmla="*/ 565 h 712"/>
                    <a:gd name="T30" fmla="*/ 458 w 1321"/>
                    <a:gd name="T31" fmla="*/ 565 h 712"/>
                    <a:gd name="T32" fmla="*/ 454 w 1321"/>
                    <a:gd name="T33" fmla="*/ 565 h 712"/>
                    <a:gd name="T34" fmla="*/ 393 w 1321"/>
                    <a:gd name="T35" fmla="*/ 561 h 712"/>
                    <a:gd name="T36" fmla="*/ 335 w 1321"/>
                    <a:gd name="T37" fmla="*/ 558 h 712"/>
                    <a:gd name="T38" fmla="*/ 280 w 1321"/>
                    <a:gd name="T39" fmla="*/ 552 h 712"/>
                    <a:gd name="T40" fmla="*/ 227 w 1321"/>
                    <a:gd name="T41" fmla="*/ 547 h 712"/>
                    <a:gd name="T42" fmla="*/ 179 w 1321"/>
                    <a:gd name="T43" fmla="*/ 537 h 712"/>
                    <a:gd name="T44" fmla="*/ 135 w 1321"/>
                    <a:gd name="T45" fmla="*/ 525 h 712"/>
                    <a:gd name="T46" fmla="*/ 98 w 1321"/>
                    <a:gd name="T47" fmla="*/ 514 h 712"/>
                    <a:gd name="T48" fmla="*/ 65 w 1321"/>
                    <a:gd name="T49" fmla="*/ 500 h 712"/>
                    <a:gd name="T50" fmla="*/ 37 w 1321"/>
                    <a:gd name="T51" fmla="*/ 482 h 712"/>
                    <a:gd name="T52" fmla="*/ 18 w 1321"/>
                    <a:gd name="T53" fmla="*/ 462 h 712"/>
                    <a:gd name="T54" fmla="*/ 6 w 1321"/>
                    <a:gd name="T55" fmla="*/ 439 h 712"/>
                    <a:gd name="T56" fmla="*/ 0 w 1321"/>
                    <a:gd name="T57" fmla="*/ 416 h 712"/>
                    <a:gd name="T58" fmla="*/ 0 w 1321"/>
                    <a:gd name="T59" fmla="*/ 412 h 712"/>
                    <a:gd name="T60" fmla="*/ 4 w 1321"/>
                    <a:gd name="T61" fmla="*/ 386 h 712"/>
                    <a:gd name="T62" fmla="*/ 16 w 1321"/>
                    <a:gd name="T63" fmla="*/ 354 h 712"/>
                    <a:gd name="T64" fmla="*/ 49 w 1321"/>
                    <a:gd name="T65" fmla="*/ 293 h 712"/>
                    <a:gd name="T66" fmla="*/ 90 w 1321"/>
                    <a:gd name="T67" fmla="*/ 237 h 712"/>
                    <a:gd name="T68" fmla="*/ 141 w 1321"/>
                    <a:gd name="T69" fmla="*/ 186 h 712"/>
                    <a:gd name="T70" fmla="*/ 196 w 1321"/>
                    <a:gd name="T71" fmla="*/ 140 h 712"/>
                    <a:gd name="T72" fmla="*/ 260 w 1321"/>
                    <a:gd name="T73" fmla="*/ 99 h 712"/>
                    <a:gd name="T74" fmla="*/ 329 w 1321"/>
                    <a:gd name="T75" fmla="*/ 65 h 712"/>
                    <a:gd name="T76" fmla="*/ 399 w 1321"/>
                    <a:gd name="T77" fmla="*/ 37 h 712"/>
                    <a:gd name="T78" fmla="*/ 479 w 1321"/>
                    <a:gd name="T79" fmla="*/ 17 h 712"/>
                    <a:gd name="T80" fmla="*/ 559 w 1321"/>
                    <a:gd name="T81" fmla="*/ 4 h 712"/>
                    <a:gd name="T82" fmla="*/ 642 w 1321"/>
                    <a:gd name="T83" fmla="*/ 0 h 712"/>
                    <a:gd name="T84" fmla="*/ 642 w 1321"/>
                    <a:gd name="T85" fmla="*/ 0 h 712"/>
                    <a:gd name="T86" fmla="*/ 731 w 1321"/>
                    <a:gd name="T87" fmla="*/ 4 h 712"/>
                    <a:gd name="T88" fmla="*/ 815 w 1321"/>
                    <a:gd name="T89" fmla="*/ 18 h 712"/>
                    <a:gd name="T90" fmla="*/ 897 w 1321"/>
                    <a:gd name="T91" fmla="*/ 42 h 712"/>
                    <a:gd name="T92" fmla="*/ 972 w 1321"/>
                    <a:gd name="T93" fmla="*/ 71 h 712"/>
                    <a:gd name="T94" fmla="*/ 1042 w 1321"/>
                    <a:gd name="T95" fmla="*/ 109 h 712"/>
                    <a:gd name="T96" fmla="*/ 1106 w 1321"/>
                    <a:gd name="T97" fmla="*/ 154 h 712"/>
                    <a:gd name="T98" fmla="*/ 1163 w 1321"/>
                    <a:gd name="T99" fmla="*/ 203 h 712"/>
                    <a:gd name="T100" fmla="*/ 1211 w 1321"/>
                    <a:gd name="T101" fmla="*/ 257 h 712"/>
                    <a:gd name="T102" fmla="*/ 1252 w 1321"/>
                    <a:gd name="T103" fmla="*/ 318 h 712"/>
                    <a:gd name="T104" fmla="*/ 1252 w 1321"/>
                    <a:gd name="T105" fmla="*/ 318 h 712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0" t="0" r="r" b="b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chemeClr val="hlink"/>
                    </a:gs>
                  </a:gsLst>
                  <a:lin ang="5400000" scaled="1"/>
                </a:gra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92235" name="Text Box 75"/>
              <p:cNvSpPr txBox="1">
                <a:spLocks noChangeArrowheads="1"/>
              </p:cNvSpPr>
              <p:nvPr/>
            </p:nvSpPr>
            <p:spPr bwMode="gray">
              <a:xfrm>
                <a:off x="4012" y="2028"/>
                <a:ext cx="275" cy="31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en-US" sz="2400" b="1" dirty="0" smtClea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Verdana" panose="020B0604030504040204" pitchFamily="34" charset="0"/>
                  </a:rPr>
                  <a:t>2</a:t>
                </a: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Verdana" panose="020B0604030504040204" pitchFamily="34" charset="0"/>
                </a:endParaRPr>
              </a:p>
            </p:txBody>
          </p:sp>
        </p:grpSp>
        <p:grpSp>
          <p:nvGrpSpPr>
            <p:cNvPr id="11" name="Group 76"/>
            <p:cNvGrpSpPr>
              <a:grpSpLocks/>
            </p:cNvGrpSpPr>
            <p:nvPr/>
          </p:nvGrpSpPr>
          <p:grpSpPr bwMode="auto">
            <a:xfrm>
              <a:off x="3552" y="3360"/>
              <a:ext cx="412" cy="392"/>
              <a:chOff x="3552" y="3339"/>
              <a:chExt cx="412" cy="392"/>
            </a:xfrm>
          </p:grpSpPr>
          <p:grpSp>
            <p:nvGrpSpPr>
              <p:cNvPr id="12" name="Group 77"/>
              <p:cNvGrpSpPr>
                <a:grpSpLocks/>
              </p:cNvGrpSpPr>
              <p:nvPr/>
            </p:nvGrpSpPr>
            <p:grpSpPr bwMode="auto">
              <a:xfrm>
                <a:off x="3552" y="3339"/>
                <a:ext cx="412" cy="392"/>
                <a:chOff x="2016" y="1920"/>
                <a:chExt cx="1680" cy="1680"/>
              </a:xfrm>
            </p:grpSpPr>
            <p:sp>
              <p:nvSpPr>
                <p:cNvPr id="92238" name="Oval 78"/>
                <p:cNvSpPr>
                  <a:spLocks noChangeArrowheads="1"/>
                </p:cNvSpPr>
                <p:nvPr/>
              </p:nvSpPr>
              <p:spPr bwMode="gray">
                <a:xfrm>
                  <a:off x="2018" y="1918"/>
                  <a:ext cx="1680" cy="1682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45490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eaLnBrk="1" hangingPunct="1">
                    <a:defRPr/>
                  </a:pPr>
                  <a:endParaRPr lang="en-US"/>
                </a:p>
              </p:txBody>
            </p:sp>
            <p:sp>
              <p:nvSpPr>
                <p:cNvPr id="25637" name="Freeform 79"/>
                <p:cNvSpPr>
                  <a:spLocks/>
                </p:cNvSpPr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>
                    <a:gd name="T0" fmla="*/ 1252 w 1321"/>
                    <a:gd name="T1" fmla="*/ 318 h 712"/>
                    <a:gd name="T2" fmla="*/ 1268 w 1321"/>
                    <a:gd name="T3" fmla="*/ 351 h 712"/>
                    <a:gd name="T4" fmla="*/ 1271 w 1321"/>
                    <a:gd name="T5" fmla="*/ 381 h 712"/>
                    <a:gd name="T6" fmla="*/ 1266 w 1321"/>
                    <a:gd name="T7" fmla="*/ 409 h 712"/>
                    <a:gd name="T8" fmla="*/ 1249 w 1321"/>
                    <a:gd name="T9" fmla="*/ 436 h 712"/>
                    <a:gd name="T10" fmla="*/ 1224 w 1321"/>
                    <a:gd name="T11" fmla="*/ 459 h 712"/>
                    <a:gd name="T12" fmla="*/ 1193 w 1321"/>
                    <a:gd name="T13" fmla="*/ 479 h 712"/>
                    <a:gd name="T14" fmla="*/ 1151 w 1321"/>
                    <a:gd name="T15" fmla="*/ 498 h 712"/>
                    <a:gd name="T16" fmla="*/ 1104 w 1321"/>
                    <a:gd name="T17" fmla="*/ 515 h 712"/>
                    <a:gd name="T18" fmla="*/ 1051 w 1321"/>
                    <a:gd name="T19" fmla="*/ 529 h 712"/>
                    <a:gd name="T20" fmla="*/ 992 w 1321"/>
                    <a:gd name="T21" fmla="*/ 541 h 712"/>
                    <a:gd name="T22" fmla="*/ 931 w 1321"/>
                    <a:gd name="T23" fmla="*/ 550 h 712"/>
                    <a:gd name="T24" fmla="*/ 862 w 1321"/>
                    <a:gd name="T25" fmla="*/ 558 h 712"/>
                    <a:gd name="T26" fmla="*/ 793 w 1321"/>
                    <a:gd name="T27" fmla="*/ 563 h 712"/>
                    <a:gd name="T28" fmla="*/ 765 w 1321"/>
                    <a:gd name="T29" fmla="*/ 565 h 712"/>
                    <a:gd name="T30" fmla="*/ 458 w 1321"/>
                    <a:gd name="T31" fmla="*/ 565 h 712"/>
                    <a:gd name="T32" fmla="*/ 454 w 1321"/>
                    <a:gd name="T33" fmla="*/ 565 h 712"/>
                    <a:gd name="T34" fmla="*/ 393 w 1321"/>
                    <a:gd name="T35" fmla="*/ 561 h 712"/>
                    <a:gd name="T36" fmla="*/ 335 w 1321"/>
                    <a:gd name="T37" fmla="*/ 558 h 712"/>
                    <a:gd name="T38" fmla="*/ 280 w 1321"/>
                    <a:gd name="T39" fmla="*/ 552 h 712"/>
                    <a:gd name="T40" fmla="*/ 227 w 1321"/>
                    <a:gd name="T41" fmla="*/ 547 h 712"/>
                    <a:gd name="T42" fmla="*/ 179 w 1321"/>
                    <a:gd name="T43" fmla="*/ 537 h 712"/>
                    <a:gd name="T44" fmla="*/ 135 w 1321"/>
                    <a:gd name="T45" fmla="*/ 525 h 712"/>
                    <a:gd name="T46" fmla="*/ 98 w 1321"/>
                    <a:gd name="T47" fmla="*/ 514 h 712"/>
                    <a:gd name="T48" fmla="*/ 65 w 1321"/>
                    <a:gd name="T49" fmla="*/ 500 h 712"/>
                    <a:gd name="T50" fmla="*/ 37 w 1321"/>
                    <a:gd name="T51" fmla="*/ 482 h 712"/>
                    <a:gd name="T52" fmla="*/ 18 w 1321"/>
                    <a:gd name="T53" fmla="*/ 462 h 712"/>
                    <a:gd name="T54" fmla="*/ 6 w 1321"/>
                    <a:gd name="T55" fmla="*/ 439 h 712"/>
                    <a:gd name="T56" fmla="*/ 0 w 1321"/>
                    <a:gd name="T57" fmla="*/ 416 h 712"/>
                    <a:gd name="T58" fmla="*/ 0 w 1321"/>
                    <a:gd name="T59" fmla="*/ 412 h 712"/>
                    <a:gd name="T60" fmla="*/ 4 w 1321"/>
                    <a:gd name="T61" fmla="*/ 386 h 712"/>
                    <a:gd name="T62" fmla="*/ 16 w 1321"/>
                    <a:gd name="T63" fmla="*/ 354 h 712"/>
                    <a:gd name="T64" fmla="*/ 49 w 1321"/>
                    <a:gd name="T65" fmla="*/ 293 h 712"/>
                    <a:gd name="T66" fmla="*/ 90 w 1321"/>
                    <a:gd name="T67" fmla="*/ 237 h 712"/>
                    <a:gd name="T68" fmla="*/ 141 w 1321"/>
                    <a:gd name="T69" fmla="*/ 186 h 712"/>
                    <a:gd name="T70" fmla="*/ 196 w 1321"/>
                    <a:gd name="T71" fmla="*/ 140 h 712"/>
                    <a:gd name="T72" fmla="*/ 260 w 1321"/>
                    <a:gd name="T73" fmla="*/ 99 h 712"/>
                    <a:gd name="T74" fmla="*/ 329 w 1321"/>
                    <a:gd name="T75" fmla="*/ 65 h 712"/>
                    <a:gd name="T76" fmla="*/ 399 w 1321"/>
                    <a:gd name="T77" fmla="*/ 37 h 712"/>
                    <a:gd name="T78" fmla="*/ 479 w 1321"/>
                    <a:gd name="T79" fmla="*/ 17 h 712"/>
                    <a:gd name="T80" fmla="*/ 559 w 1321"/>
                    <a:gd name="T81" fmla="*/ 4 h 712"/>
                    <a:gd name="T82" fmla="*/ 642 w 1321"/>
                    <a:gd name="T83" fmla="*/ 0 h 712"/>
                    <a:gd name="T84" fmla="*/ 642 w 1321"/>
                    <a:gd name="T85" fmla="*/ 0 h 712"/>
                    <a:gd name="T86" fmla="*/ 731 w 1321"/>
                    <a:gd name="T87" fmla="*/ 4 h 712"/>
                    <a:gd name="T88" fmla="*/ 815 w 1321"/>
                    <a:gd name="T89" fmla="*/ 18 h 712"/>
                    <a:gd name="T90" fmla="*/ 897 w 1321"/>
                    <a:gd name="T91" fmla="*/ 42 h 712"/>
                    <a:gd name="T92" fmla="*/ 972 w 1321"/>
                    <a:gd name="T93" fmla="*/ 71 h 712"/>
                    <a:gd name="T94" fmla="*/ 1042 w 1321"/>
                    <a:gd name="T95" fmla="*/ 109 h 712"/>
                    <a:gd name="T96" fmla="*/ 1106 w 1321"/>
                    <a:gd name="T97" fmla="*/ 154 h 712"/>
                    <a:gd name="T98" fmla="*/ 1163 w 1321"/>
                    <a:gd name="T99" fmla="*/ 203 h 712"/>
                    <a:gd name="T100" fmla="*/ 1211 w 1321"/>
                    <a:gd name="T101" fmla="*/ 257 h 712"/>
                    <a:gd name="T102" fmla="*/ 1252 w 1321"/>
                    <a:gd name="T103" fmla="*/ 318 h 712"/>
                    <a:gd name="T104" fmla="*/ 1252 w 1321"/>
                    <a:gd name="T105" fmla="*/ 318 h 712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0" t="0" r="r" b="b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92240" name="Text Box 80"/>
              <p:cNvSpPr txBox="1">
                <a:spLocks noChangeArrowheads="1"/>
              </p:cNvSpPr>
              <p:nvPr/>
            </p:nvSpPr>
            <p:spPr bwMode="gray">
              <a:xfrm>
                <a:off x="3632" y="3358"/>
                <a:ext cx="275" cy="31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en-US" sz="2400" b="1" dirty="0" smtClea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Verdana" panose="020B0604030504040204" pitchFamily="34" charset="0"/>
                  </a:rPr>
                  <a:t>3</a:t>
                </a: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Verdana" panose="020B0604030504040204" pitchFamily="34" charset="0"/>
                </a:endParaRPr>
              </a:p>
            </p:txBody>
          </p:sp>
        </p:grpSp>
        <p:grpSp>
          <p:nvGrpSpPr>
            <p:cNvPr id="13" name="Group 81"/>
            <p:cNvGrpSpPr>
              <a:grpSpLocks/>
            </p:cNvGrpSpPr>
            <p:nvPr/>
          </p:nvGrpSpPr>
          <p:grpSpPr bwMode="auto">
            <a:xfrm>
              <a:off x="1488" y="1968"/>
              <a:ext cx="432" cy="432"/>
              <a:chOff x="1488" y="1968"/>
              <a:chExt cx="432" cy="432"/>
            </a:xfrm>
          </p:grpSpPr>
          <p:grpSp>
            <p:nvGrpSpPr>
              <p:cNvPr id="14" name="Group 82"/>
              <p:cNvGrpSpPr>
                <a:grpSpLocks/>
              </p:cNvGrpSpPr>
              <p:nvPr/>
            </p:nvGrpSpPr>
            <p:grpSpPr bwMode="auto">
              <a:xfrm>
                <a:off x="1488" y="1968"/>
                <a:ext cx="432" cy="432"/>
                <a:chOff x="2016" y="1920"/>
                <a:chExt cx="1680" cy="1680"/>
              </a:xfrm>
            </p:grpSpPr>
            <p:sp>
              <p:nvSpPr>
                <p:cNvPr id="92243" name="Oval 83"/>
                <p:cNvSpPr>
                  <a:spLocks noChangeArrowheads="1"/>
                </p:cNvSpPr>
                <p:nvPr/>
              </p:nvSpPr>
              <p:spPr bwMode="gray">
                <a:xfrm>
                  <a:off x="2017" y="1921"/>
                  <a:ext cx="1678" cy="1678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5490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eaLnBrk="1" hangingPunct="1">
                    <a:defRPr/>
                  </a:pPr>
                  <a:endParaRPr lang="en-US"/>
                </a:p>
              </p:txBody>
            </p:sp>
            <p:sp>
              <p:nvSpPr>
                <p:cNvPr id="25633" name="Freeform 84"/>
                <p:cNvSpPr>
                  <a:spLocks/>
                </p:cNvSpPr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>
                    <a:gd name="T0" fmla="*/ 1252 w 1321"/>
                    <a:gd name="T1" fmla="*/ 318 h 712"/>
                    <a:gd name="T2" fmla="*/ 1268 w 1321"/>
                    <a:gd name="T3" fmla="*/ 351 h 712"/>
                    <a:gd name="T4" fmla="*/ 1271 w 1321"/>
                    <a:gd name="T5" fmla="*/ 381 h 712"/>
                    <a:gd name="T6" fmla="*/ 1266 w 1321"/>
                    <a:gd name="T7" fmla="*/ 409 h 712"/>
                    <a:gd name="T8" fmla="*/ 1249 w 1321"/>
                    <a:gd name="T9" fmla="*/ 436 h 712"/>
                    <a:gd name="T10" fmla="*/ 1224 w 1321"/>
                    <a:gd name="T11" fmla="*/ 459 h 712"/>
                    <a:gd name="T12" fmla="*/ 1193 w 1321"/>
                    <a:gd name="T13" fmla="*/ 479 h 712"/>
                    <a:gd name="T14" fmla="*/ 1151 w 1321"/>
                    <a:gd name="T15" fmla="*/ 498 h 712"/>
                    <a:gd name="T16" fmla="*/ 1104 w 1321"/>
                    <a:gd name="T17" fmla="*/ 515 h 712"/>
                    <a:gd name="T18" fmla="*/ 1051 w 1321"/>
                    <a:gd name="T19" fmla="*/ 529 h 712"/>
                    <a:gd name="T20" fmla="*/ 992 w 1321"/>
                    <a:gd name="T21" fmla="*/ 541 h 712"/>
                    <a:gd name="T22" fmla="*/ 931 w 1321"/>
                    <a:gd name="T23" fmla="*/ 550 h 712"/>
                    <a:gd name="T24" fmla="*/ 862 w 1321"/>
                    <a:gd name="T25" fmla="*/ 558 h 712"/>
                    <a:gd name="T26" fmla="*/ 793 w 1321"/>
                    <a:gd name="T27" fmla="*/ 563 h 712"/>
                    <a:gd name="T28" fmla="*/ 765 w 1321"/>
                    <a:gd name="T29" fmla="*/ 565 h 712"/>
                    <a:gd name="T30" fmla="*/ 458 w 1321"/>
                    <a:gd name="T31" fmla="*/ 565 h 712"/>
                    <a:gd name="T32" fmla="*/ 454 w 1321"/>
                    <a:gd name="T33" fmla="*/ 565 h 712"/>
                    <a:gd name="T34" fmla="*/ 393 w 1321"/>
                    <a:gd name="T35" fmla="*/ 561 h 712"/>
                    <a:gd name="T36" fmla="*/ 335 w 1321"/>
                    <a:gd name="T37" fmla="*/ 558 h 712"/>
                    <a:gd name="T38" fmla="*/ 280 w 1321"/>
                    <a:gd name="T39" fmla="*/ 552 h 712"/>
                    <a:gd name="T40" fmla="*/ 227 w 1321"/>
                    <a:gd name="T41" fmla="*/ 547 h 712"/>
                    <a:gd name="T42" fmla="*/ 179 w 1321"/>
                    <a:gd name="T43" fmla="*/ 537 h 712"/>
                    <a:gd name="T44" fmla="*/ 135 w 1321"/>
                    <a:gd name="T45" fmla="*/ 525 h 712"/>
                    <a:gd name="T46" fmla="*/ 98 w 1321"/>
                    <a:gd name="T47" fmla="*/ 514 h 712"/>
                    <a:gd name="T48" fmla="*/ 65 w 1321"/>
                    <a:gd name="T49" fmla="*/ 500 h 712"/>
                    <a:gd name="T50" fmla="*/ 37 w 1321"/>
                    <a:gd name="T51" fmla="*/ 482 h 712"/>
                    <a:gd name="T52" fmla="*/ 18 w 1321"/>
                    <a:gd name="T53" fmla="*/ 462 h 712"/>
                    <a:gd name="T54" fmla="*/ 6 w 1321"/>
                    <a:gd name="T55" fmla="*/ 439 h 712"/>
                    <a:gd name="T56" fmla="*/ 0 w 1321"/>
                    <a:gd name="T57" fmla="*/ 416 h 712"/>
                    <a:gd name="T58" fmla="*/ 0 w 1321"/>
                    <a:gd name="T59" fmla="*/ 412 h 712"/>
                    <a:gd name="T60" fmla="*/ 4 w 1321"/>
                    <a:gd name="T61" fmla="*/ 386 h 712"/>
                    <a:gd name="T62" fmla="*/ 16 w 1321"/>
                    <a:gd name="T63" fmla="*/ 354 h 712"/>
                    <a:gd name="T64" fmla="*/ 49 w 1321"/>
                    <a:gd name="T65" fmla="*/ 293 h 712"/>
                    <a:gd name="T66" fmla="*/ 90 w 1321"/>
                    <a:gd name="T67" fmla="*/ 237 h 712"/>
                    <a:gd name="T68" fmla="*/ 141 w 1321"/>
                    <a:gd name="T69" fmla="*/ 186 h 712"/>
                    <a:gd name="T70" fmla="*/ 196 w 1321"/>
                    <a:gd name="T71" fmla="*/ 140 h 712"/>
                    <a:gd name="T72" fmla="*/ 260 w 1321"/>
                    <a:gd name="T73" fmla="*/ 99 h 712"/>
                    <a:gd name="T74" fmla="*/ 329 w 1321"/>
                    <a:gd name="T75" fmla="*/ 65 h 712"/>
                    <a:gd name="T76" fmla="*/ 399 w 1321"/>
                    <a:gd name="T77" fmla="*/ 37 h 712"/>
                    <a:gd name="T78" fmla="*/ 479 w 1321"/>
                    <a:gd name="T79" fmla="*/ 17 h 712"/>
                    <a:gd name="T80" fmla="*/ 559 w 1321"/>
                    <a:gd name="T81" fmla="*/ 4 h 712"/>
                    <a:gd name="T82" fmla="*/ 642 w 1321"/>
                    <a:gd name="T83" fmla="*/ 0 h 712"/>
                    <a:gd name="T84" fmla="*/ 642 w 1321"/>
                    <a:gd name="T85" fmla="*/ 0 h 712"/>
                    <a:gd name="T86" fmla="*/ 731 w 1321"/>
                    <a:gd name="T87" fmla="*/ 4 h 712"/>
                    <a:gd name="T88" fmla="*/ 815 w 1321"/>
                    <a:gd name="T89" fmla="*/ 18 h 712"/>
                    <a:gd name="T90" fmla="*/ 897 w 1321"/>
                    <a:gd name="T91" fmla="*/ 42 h 712"/>
                    <a:gd name="T92" fmla="*/ 972 w 1321"/>
                    <a:gd name="T93" fmla="*/ 71 h 712"/>
                    <a:gd name="T94" fmla="*/ 1042 w 1321"/>
                    <a:gd name="T95" fmla="*/ 109 h 712"/>
                    <a:gd name="T96" fmla="*/ 1106 w 1321"/>
                    <a:gd name="T97" fmla="*/ 154 h 712"/>
                    <a:gd name="T98" fmla="*/ 1163 w 1321"/>
                    <a:gd name="T99" fmla="*/ 203 h 712"/>
                    <a:gd name="T100" fmla="*/ 1211 w 1321"/>
                    <a:gd name="T101" fmla="*/ 257 h 712"/>
                    <a:gd name="T102" fmla="*/ 1252 w 1321"/>
                    <a:gd name="T103" fmla="*/ 318 h 712"/>
                    <a:gd name="T104" fmla="*/ 1252 w 1321"/>
                    <a:gd name="T105" fmla="*/ 318 h 712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0" t="0" r="r" b="b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92245" name="Text Box 85"/>
              <p:cNvSpPr txBox="1">
                <a:spLocks noChangeArrowheads="1"/>
              </p:cNvSpPr>
              <p:nvPr/>
            </p:nvSpPr>
            <p:spPr bwMode="gray">
              <a:xfrm>
                <a:off x="1569" y="2016"/>
                <a:ext cx="275" cy="31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en-US" sz="2400" b="1" dirty="0" smtClea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Verdana" panose="020B0604030504040204" pitchFamily="34" charset="0"/>
                  </a:rPr>
                  <a:t>5</a:t>
                </a:r>
                <a:endParaRPr lang="en-US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Verdana" panose="020B0604030504040204" pitchFamily="34" charset="0"/>
                </a:endParaRPr>
              </a:p>
            </p:txBody>
          </p:sp>
        </p:grpSp>
        <p:sp>
          <p:nvSpPr>
            <p:cNvPr id="92246" name="Oval 86"/>
            <p:cNvSpPr>
              <a:spLocks noChangeArrowheads="1"/>
            </p:cNvSpPr>
            <p:nvPr/>
          </p:nvSpPr>
          <p:spPr bwMode="gray">
            <a:xfrm rot="18227093">
              <a:off x="3507" y="3261"/>
              <a:ext cx="81" cy="87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66667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>
                <a:defRPr/>
              </a:pPr>
              <a:endParaRPr lang="en-US"/>
            </a:p>
          </p:txBody>
        </p:sp>
        <p:sp>
          <p:nvSpPr>
            <p:cNvPr id="92247" name="Oval 87"/>
            <p:cNvSpPr>
              <a:spLocks noChangeArrowheads="1"/>
            </p:cNvSpPr>
            <p:nvPr/>
          </p:nvSpPr>
          <p:spPr bwMode="gray">
            <a:xfrm rot="18227093">
              <a:off x="3409" y="3165"/>
              <a:ext cx="82" cy="87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66667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>
                <a:defRPr/>
              </a:pPr>
              <a:endParaRPr lang="en-US"/>
            </a:p>
          </p:txBody>
        </p:sp>
        <p:grpSp>
          <p:nvGrpSpPr>
            <p:cNvPr id="15" name="Group 88"/>
            <p:cNvGrpSpPr>
              <a:grpSpLocks/>
            </p:cNvGrpSpPr>
            <p:nvPr/>
          </p:nvGrpSpPr>
          <p:grpSpPr bwMode="auto">
            <a:xfrm>
              <a:off x="1968" y="2256"/>
              <a:ext cx="231" cy="130"/>
              <a:chOff x="2016" y="2304"/>
              <a:chExt cx="231" cy="130"/>
            </a:xfrm>
          </p:grpSpPr>
          <p:sp>
            <p:nvSpPr>
              <p:cNvPr id="92249" name="Oval 89"/>
              <p:cNvSpPr>
                <a:spLocks noChangeArrowheads="1"/>
              </p:cNvSpPr>
              <p:nvPr/>
            </p:nvSpPr>
            <p:spPr bwMode="gray">
              <a:xfrm rot="18227093">
                <a:off x="2019" y="2301"/>
                <a:ext cx="82" cy="87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57647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en-US"/>
              </a:p>
            </p:txBody>
          </p:sp>
          <p:sp>
            <p:nvSpPr>
              <p:cNvPr id="92250" name="Oval 90"/>
              <p:cNvSpPr>
                <a:spLocks noChangeArrowheads="1"/>
              </p:cNvSpPr>
              <p:nvPr/>
            </p:nvSpPr>
            <p:spPr bwMode="gray">
              <a:xfrm rot="18227093">
                <a:off x="2161" y="2349"/>
                <a:ext cx="82" cy="87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8627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en-US"/>
              </a:p>
            </p:txBody>
          </p:sp>
        </p:grpSp>
        <p:grpSp>
          <p:nvGrpSpPr>
            <p:cNvPr id="16" name="Group 91"/>
            <p:cNvGrpSpPr>
              <a:grpSpLocks/>
            </p:cNvGrpSpPr>
            <p:nvPr/>
          </p:nvGrpSpPr>
          <p:grpSpPr bwMode="auto">
            <a:xfrm>
              <a:off x="2832" y="1612"/>
              <a:ext cx="87" cy="260"/>
              <a:chOff x="2832" y="1612"/>
              <a:chExt cx="87" cy="260"/>
            </a:xfrm>
          </p:grpSpPr>
          <p:sp>
            <p:nvSpPr>
              <p:cNvPr id="92252" name="Oval 92"/>
              <p:cNvSpPr>
                <a:spLocks noChangeArrowheads="1"/>
              </p:cNvSpPr>
              <p:nvPr/>
            </p:nvSpPr>
            <p:spPr bwMode="gray">
              <a:xfrm rot="18227093">
                <a:off x="2833" y="1609"/>
                <a:ext cx="82" cy="87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4549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en-US"/>
              </a:p>
            </p:txBody>
          </p:sp>
          <p:sp>
            <p:nvSpPr>
              <p:cNvPr id="92253" name="Oval 93"/>
              <p:cNvSpPr>
                <a:spLocks noChangeArrowheads="1"/>
              </p:cNvSpPr>
              <p:nvPr/>
            </p:nvSpPr>
            <p:spPr bwMode="gray">
              <a:xfrm rot="18227093">
                <a:off x="2833" y="1787"/>
                <a:ext cx="82" cy="87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48627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en-US"/>
              </a:p>
            </p:txBody>
          </p:sp>
        </p:grpSp>
        <p:sp>
          <p:nvSpPr>
            <p:cNvPr id="92254" name="Oval 94"/>
            <p:cNvSpPr>
              <a:spLocks noChangeArrowheads="1"/>
            </p:cNvSpPr>
            <p:nvPr/>
          </p:nvSpPr>
          <p:spPr bwMode="gray">
            <a:xfrm rot="18227093">
              <a:off x="3758" y="2272"/>
              <a:ext cx="82" cy="86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44314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>
                <a:defRPr/>
              </a:pPr>
              <a:endParaRPr lang="en-US"/>
            </a:p>
          </p:txBody>
        </p:sp>
        <p:sp>
          <p:nvSpPr>
            <p:cNvPr id="92255" name="Oval 95"/>
            <p:cNvSpPr>
              <a:spLocks noChangeArrowheads="1"/>
            </p:cNvSpPr>
            <p:nvPr/>
          </p:nvSpPr>
          <p:spPr bwMode="gray">
            <a:xfrm rot="18227093">
              <a:off x="3603" y="2349"/>
              <a:ext cx="81" cy="87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44314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>
                <a:defRPr/>
              </a:pPr>
              <a:endParaRPr lang="en-US"/>
            </a:p>
          </p:txBody>
        </p:sp>
        <p:sp>
          <p:nvSpPr>
            <p:cNvPr id="25621" name="Text Box 96"/>
            <p:cNvSpPr txBox="1">
              <a:spLocks noChangeArrowheads="1"/>
            </p:cNvSpPr>
            <p:nvPr/>
          </p:nvSpPr>
          <p:spPr bwMode="auto">
            <a:xfrm>
              <a:off x="288" y="2064"/>
              <a:ext cx="1200" cy="6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en-US" dirty="0" err="1" smtClean="0"/>
                <a:t>Độc</a:t>
              </a:r>
              <a:r>
                <a:rPr lang="en-US" dirty="0" smtClean="0"/>
                <a:t> </a:t>
              </a:r>
              <a:r>
                <a:rPr lang="en-US" dirty="0" err="1" smtClean="0"/>
                <a:t>tố</a:t>
              </a:r>
              <a:r>
                <a:rPr lang="en-US" dirty="0" smtClean="0"/>
                <a:t> </a:t>
              </a:r>
              <a:r>
                <a:rPr lang="en-US" dirty="0" err="1" smtClean="0"/>
                <a:t>tự</a:t>
              </a:r>
              <a:r>
                <a:rPr lang="en-US" dirty="0" smtClean="0"/>
                <a:t> </a:t>
              </a:r>
              <a:r>
                <a:rPr lang="en-US" dirty="0" err="1" smtClean="0"/>
                <a:t>nhiên</a:t>
              </a:r>
              <a:r>
                <a:rPr lang="en-US" dirty="0" smtClean="0"/>
                <a:t> </a:t>
              </a:r>
              <a:r>
                <a:rPr lang="en-US" dirty="0" err="1" smtClean="0"/>
                <a:t>có</a:t>
              </a:r>
              <a:r>
                <a:rPr lang="en-US" dirty="0" smtClean="0"/>
                <a:t> </a:t>
              </a:r>
              <a:r>
                <a:rPr lang="en-US" dirty="0" err="1" smtClean="0"/>
                <a:t>sẵn</a:t>
              </a:r>
              <a:r>
                <a:rPr lang="en-US" dirty="0" smtClean="0"/>
                <a:t> </a:t>
              </a:r>
              <a:r>
                <a:rPr lang="en-US" dirty="0" err="1" smtClean="0"/>
                <a:t>trong</a:t>
              </a:r>
              <a:r>
                <a:rPr lang="en-US" dirty="0" smtClean="0"/>
                <a:t> </a:t>
              </a:r>
              <a:r>
                <a:rPr lang="en-US" dirty="0" err="1" smtClean="0"/>
                <a:t>thực</a:t>
              </a:r>
              <a:r>
                <a:rPr lang="en-US" dirty="0" smtClean="0"/>
                <a:t> </a:t>
              </a:r>
              <a:r>
                <a:rPr lang="en-US" dirty="0" err="1" smtClean="0"/>
                <a:t>phẩm</a:t>
              </a:r>
              <a:endParaRPr lang="en-US" dirty="0"/>
            </a:p>
          </p:txBody>
        </p:sp>
        <p:sp>
          <p:nvSpPr>
            <p:cNvPr id="25622" name="Text Box 97"/>
            <p:cNvSpPr txBox="1">
              <a:spLocks noChangeArrowheads="1"/>
            </p:cNvSpPr>
            <p:nvPr/>
          </p:nvSpPr>
          <p:spPr bwMode="auto">
            <a:xfrm>
              <a:off x="1737" y="873"/>
              <a:ext cx="2226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dirty="0" err="1" smtClean="0"/>
                <a:t>Chất</a:t>
              </a:r>
              <a:r>
                <a:rPr lang="en-US" dirty="0" smtClean="0"/>
                <a:t> ô </a:t>
              </a:r>
              <a:r>
                <a:rPr lang="en-US" dirty="0" err="1" smtClean="0"/>
                <a:t>nhiễm</a:t>
              </a:r>
              <a:r>
                <a:rPr lang="en-US" dirty="0" smtClean="0"/>
                <a:t> </a:t>
              </a:r>
              <a:r>
                <a:rPr lang="en-US" dirty="0" err="1" smtClean="0"/>
                <a:t>từ</a:t>
              </a:r>
              <a:r>
                <a:rPr lang="en-US" dirty="0" smtClean="0"/>
                <a:t> </a:t>
              </a:r>
              <a:r>
                <a:rPr lang="en-US" dirty="0" err="1" smtClean="0"/>
                <a:t>môi</a:t>
              </a:r>
              <a:r>
                <a:rPr lang="en-US" dirty="0" smtClean="0"/>
                <a:t> </a:t>
              </a:r>
              <a:r>
                <a:rPr lang="en-US" dirty="0" err="1" smtClean="0"/>
                <a:t>trường</a:t>
              </a:r>
              <a:endParaRPr lang="en-US" dirty="0"/>
            </a:p>
          </p:txBody>
        </p:sp>
        <p:sp>
          <p:nvSpPr>
            <p:cNvPr id="25623" name="Text Box 98"/>
            <p:cNvSpPr txBox="1">
              <a:spLocks noChangeArrowheads="1"/>
            </p:cNvSpPr>
            <p:nvPr/>
          </p:nvSpPr>
          <p:spPr bwMode="auto">
            <a:xfrm>
              <a:off x="4368" y="1862"/>
              <a:ext cx="1200" cy="6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en-US" dirty="0" err="1" smtClean="0"/>
                <a:t>Chất</a:t>
              </a:r>
              <a:r>
                <a:rPr lang="en-US" dirty="0" smtClean="0"/>
                <a:t> </a:t>
              </a:r>
              <a:r>
                <a:rPr lang="en-US" dirty="0" err="1" smtClean="0"/>
                <a:t>hóa</a:t>
              </a:r>
              <a:r>
                <a:rPr lang="en-US" dirty="0" smtClean="0"/>
                <a:t> </a:t>
              </a:r>
              <a:r>
                <a:rPr lang="en-US" dirty="0" err="1" smtClean="0"/>
                <a:t>học</a:t>
              </a:r>
              <a:r>
                <a:rPr lang="en-US" dirty="0" smtClean="0"/>
                <a:t> </a:t>
              </a:r>
              <a:r>
                <a:rPr lang="en-US" dirty="0" err="1" smtClean="0"/>
                <a:t>sử</a:t>
              </a:r>
              <a:r>
                <a:rPr lang="en-US" dirty="0" smtClean="0"/>
                <a:t> </a:t>
              </a:r>
              <a:r>
                <a:rPr lang="en-US" dirty="0" err="1" smtClean="0"/>
                <a:t>dụng</a:t>
              </a:r>
              <a:r>
                <a:rPr lang="en-US" dirty="0" smtClean="0"/>
                <a:t> </a:t>
              </a:r>
              <a:r>
                <a:rPr lang="en-US" dirty="0" err="1" smtClean="0"/>
                <a:t>trong</a:t>
              </a:r>
              <a:r>
                <a:rPr lang="en-US" dirty="0" smtClean="0"/>
                <a:t> </a:t>
              </a:r>
              <a:r>
                <a:rPr lang="en-US" dirty="0" err="1" smtClean="0"/>
                <a:t>nông</a:t>
              </a:r>
              <a:r>
                <a:rPr lang="en-US" dirty="0" smtClean="0"/>
                <a:t> </a:t>
              </a:r>
              <a:r>
                <a:rPr lang="en-US" dirty="0" err="1" smtClean="0"/>
                <a:t>nghiệp</a:t>
              </a:r>
              <a:endParaRPr lang="en-US" dirty="0"/>
            </a:p>
          </p:txBody>
        </p:sp>
        <p:sp>
          <p:nvSpPr>
            <p:cNvPr id="25624" name="Text Box 99"/>
            <p:cNvSpPr txBox="1">
              <a:spLocks noChangeArrowheads="1"/>
            </p:cNvSpPr>
            <p:nvPr/>
          </p:nvSpPr>
          <p:spPr bwMode="auto">
            <a:xfrm>
              <a:off x="528" y="3504"/>
              <a:ext cx="1200" cy="10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en-US" dirty="0" err="1" smtClean="0"/>
                <a:t>Hợp</a:t>
              </a:r>
              <a:r>
                <a:rPr lang="en-US" dirty="0" smtClean="0"/>
                <a:t> </a:t>
              </a:r>
              <a:r>
                <a:rPr lang="en-US" dirty="0" err="1" smtClean="0"/>
                <a:t>chất</a:t>
              </a:r>
              <a:r>
                <a:rPr lang="en-US" dirty="0" smtClean="0"/>
                <a:t> </a:t>
              </a:r>
              <a:r>
                <a:rPr lang="en-US" dirty="0" err="1" smtClean="0"/>
                <a:t>không</a:t>
              </a:r>
              <a:r>
                <a:rPr lang="en-US" dirty="0" smtClean="0"/>
                <a:t> </a:t>
              </a:r>
              <a:r>
                <a:rPr lang="en-US" dirty="0" err="1" smtClean="0"/>
                <a:t>mong</a:t>
              </a:r>
              <a:r>
                <a:rPr lang="en-US" dirty="0" smtClean="0"/>
                <a:t> </a:t>
              </a:r>
              <a:r>
                <a:rPr lang="en-US" dirty="0" err="1" smtClean="0"/>
                <a:t>muốn</a:t>
              </a:r>
              <a:r>
                <a:rPr lang="en-US" dirty="0" smtClean="0"/>
                <a:t> </a:t>
              </a:r>
              <a:r>
                <a:rPr lang="en-US" dirty="0" err="1" smtClean="0"/>
                <a:t>trong</a:t>
              </a:r>
              <a:r>
                <a:rPr lang="en-US" dirty="0" smtClean="0"/>
                <a:t> </a:t>
              </a:r>
              <a:r>
                <a:rPr lang="en-US" dirty="0" err="1" smtClean="0"/>
                <a:t>bao</a:t>
              </a:r>
              <a:r>
                <a:rPr lang="en-US" dirty="0" smtClean="0"/>
                <a:t> </a:t>
              </a:r>
              <a:r>
                <a:rPr lang="en-US" dirty="0" err="1" smtClean="0"/>
                <a:t>bì</a:t>
              </a:r>
              <a:r>
                <a:rPr lang="en-US" dirty="0" smtClean="0"/>
                <a:t> </a:t>
              </a:r>
              <a:r>
                <a:rPr lang="en-US" dirty="0" err="1" smtClean="0"/>
                <a:t>chứa</a:t>
              </a:r>
              <a:r>
                <a:rPr lang="en-US" dirty="0" smtClean="0"/>
                <a:t> </a:t>
              </a:r>
              <a:r>
                <a:rPr lang="en-US" dirty="0" err="1" smtClean="0"/>
                <a:t>đựng</a:t>
              </a:r>
              <a:r>
                <a:rPr lang="en-US" dirty="0" smtClean="0"/>
                <a:t> </a:t>
              </a:r>
              <a:r>
                <a:rPr lang="en-US" dirty="0" err="1" smtClean="0"/>
                <a:t>TP</a:t>
              </a:r>
              <a:endParaRPr lang="en-US" dirty="0"/>
            </a:p>
          </p:txBody>
        </p:sp>
        <p:sp>
          <p:nvSpPr>
            <p:cNvPr id="25625" name="Text Box 100"/>
            <p:cNvSpPr txBox="1">
              <a:spLocks noChangeArrowheads="1"/>
            </p:cNvSpPr>
            <p:nvPr/>
          </p:nvSpPr>
          <p:spPr bwMode="auto">
            <a:xfrm>
              <a:off x="3984" y="3504"/>
              <a:ext cx="1200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en-US" dirty="0" err="1" smtClean="0"/>
                <a:t>Các</a:t>
              </a:r>
              <a:r>
                <a:rPr lang="en-US" dirty="0" smtClean="0"/>
                <a:t> </a:t>
              </a:r>
              <a:r>
                <a:rPr lang="en-US" dirty="0" err="1" smtClean="0"/>
                <a:t>chất</a:t>
              </a:r>
              <a:r>
                <a:rPr lang="en-US" dirty="0" smtClean="0"/>
                <a:t> </a:t>
              </a:r>
              <a:r>
                <a:rPr lang="en-US" dirty="0" err="1" smtClean="0"/>
                <a:t>phụ</a:t>
              </a:r>
              <a:r>
                <a:rPr lang="en-US" dirty="0" smtClean="0"/>
                <a:t> </a:t>
              </a:r>
              <a:r>
                <a:rPr lang="en-US" dirty="0" err="1" smtClean="0"/>
                <a:t>gia</a:t>
              </a:r>
              <a:r>
                <a:rPr lang="en-US" dirty="0" smtClean="0"/>
                <a:t> </a:t>
              </a:r>
              <a:r>
                <a:rPr lang="en-US" dirty="0" err="1" smtClean="0"/>
                <a:t>thực</a:t>
              </a:r>
              <a:r>
                <a:rPr lang="en-US" dirty="0" smtClean="0"/>
                <a:t> </a:t>
              </a:r>
              <a:r>
                <a:rPr lang="en-US" dirty="0" err="1" smtClean="0"/>
                <a:t>phẩm</a:t>
              </a:r>
              <a:endParaRPr lang="en-US" dirty="0"/>
            </a:p>
          </p:txBody>
        </p:sp>
      </p:grpSp>
      <p:sp>
        <p:nvSpPr>
          <p:cNvPr id="52" name="Slide Number Placeholder 5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79F8CF8-6367-406B-BF46-0E31BB9F39B6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71600" y="0"/>
            <a:ext cx="7162800" cy="748435"/>
          </a:xfrm>
          <a:prstGeom prst="rect">
            <a:avLst/>
          </a:prstGeom>
        </p:spPr>
        <p:txBody>
          <a:bodyPr vert="horz" wrap="square" lIns="0" tIns="70637" rIns="0" bIns="0" rtlCol="0">
            <a:spAutoFit/>
          </a:bodyPr>
          <a:lstStyle/>
          <a:p>
            <a:pPr marL="88900">
              <a:lnSpc>
                <a:spcPct val="100000"/>
              </a:lnSpc>
              <a:spcBef>
                <a:spcPts val="95"/>
              </a:spcBef>
            </a:pPr>
            <a:r>
              <a:rPr dirty="0"/>
              <a:t>Mối</a:t>
            </a:r>
            <a:r>
              <a:rPr spc="-40" dirty="0"/>
              <a:t> </a:t>
            </a:r>
            <a:r>
              <a:rPr dirty="0"/>
              <a:t>nguy</a:t>
            </a:r>
            <a:r>
              <a:rPr spc="-45" dirty="0"/>
              <a:t> </a:t>
            </a:r>
            <a:r>
              <a:rPr dirty="0"/>
              <a:t>hóa</a:t>
            </a:r>
            <a:r>
              <a:rPr spc="-45" dirty="0"/>
              <a:t> </a:t>
            </a:r>
            <a:r>
              <a:rPr spc="-25" dirty="0"/>
              <a:t>học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057400" y="2286000"/>
            <a:ext cx="2438400" cy="2480166"/>
          </a:xfrm>
          <a:prstGeom prst="rect">
            <a:avLst/>
          </a:prstGeom>
        </p:spPr>
        <p:txBody>
          <a:bodyPr vert="horz" wrap="square" lIns="0" tIns="119380" rIns="0" bIns="0" rtlCol="0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940"/>
              </a:spcBef>
              <a:buChar char="•"/>
              <a:tabLst>
                <a:tab pos="240665" algn="l"/>
              </a:tabLst>
            </a:pP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Tồn</a:t>
            </a:r>
            <a:r>
              <a:rPr sz="2000" spc="-1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dư</a:t>
            </a:r>
            <a:r>
              <a:rPr sz="2000" spc="-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Arial"/>
                <a:cs typeface="Arial"/>
              </a:rPr>
              <a:t>HCBVTV</a:t>
            </a:r>
            <a:endParaRPr sz="2000">
              <a:latin typeface="Arial"/>
              <a:cs typeface="Arial"/>
            </a:endParaRPr>
          </a:p>
          <a:p>
            <a:pPr marL="240665" indent="-227965">
              <a:lnSpc>
                <a:spcPct val="100000"/>
              </a:lnSpc>
              <a:spcBef>
                <a:spcPts val="840"/>
              </a:spcBef>
              <a:buChar char="•"/>
              <a:tabLst>
                <a:tab pos="240665" algn="l"/>
              </a:tabLst>
            </a:pP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Tồn</a:t>
            </a:r>
            <a:r>
              <a:rPr sz="2000" spc="-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dư</a:t>
            </a:r>
            <a:r>
              <a:rPr sz="2000" spc="-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thuốc</a:t>
            </a:r>
            <a:r>
              <a:rPr sz="2000" spc="-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thú</a:t>
            </a:r>
            <a:r>
              <a:rPr sz="2000" spc="-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-50" dirty="0">
                <a:solidFill>
                  <a:srgbClr val="001F5F"/>
                </a:solidFill>
                <a:latin typeface="Arial"/>
                <a:cs typeface="Arial"/>
              </a:rPr>
              <a:t>y</a:t>
            </a:r>
            <a:endParaRPr sz="2000">
              <a:latin typeface="Arial"/>
              <a:cs typeface="Arial"/>
            </a:endParaRPr>
          </a:p>
          <a:p>
            <a:pPr marL="240665" indent="-227965">
              <a:lnSpc>
                <a:spcPct val="100000"/>
              </a:lnSpc>
              <a:spcBef>
                <a:spcPts val="840"/>
              </a:spcBef>
              <a:buChar char="•"/>
              <a:tabLst>
                <a:tab pos="240665" algn="l"/>
              </a:tabLst>
            </a:pPr>
            <a:r>
              <a:rPr sz="2000" dirty="0">
                <a:solidFill>
                  <a:srgbClr val="FF0000"/>
                </a:solidFill>
                <a:latin typeface="Arial"/>
                <a:cs typeface="Arial"/>
              </a:rPr>
              <a:t>Độc</a:t>
            </a:r>
            <a:r>
              <a:rPr sz="2000" spc="-30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FF0000"/>
                </a:solidFill>
                <a:latin typeface="Arial"/>
                <a:cs typeface="Arial"/>
              </a:rPr>
              <a:t>tố</a:t>
            </a:r>
            <a:r>
              <a:rPr sz="2000" spc="-30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FF0000"/>
                </a:solidFill>
                <a:latin typeface="Arial"/>
                <a:cs typeface="Arial"/>
              </a:rPr>
              <a:t>vi</a:t>
            </a:r>
            <a:r>
              <a:rPr sz="2000" spc="-25" dirty="0">
                <a:solidFill>
                  <a:srgbClr val="FF0000"/>
                </a:solidFill>
                <a:latin typeface="Arial"/>
                <a:cs typeface="Arial"/>
              </a:rPr>
              <a:t> nấm</a:t>
            </a:r>
            <a:endParaRPr sz="2000">
              <a:latin typeface="Arial"/>
              <a:cs typeface="Arial"/>
            </a:endParaRPr>
          </a:p>
          <a:p>
            <a:pPr marL="240665" indent="-227965">
              <a:lnSpc>
                <a:spcPct val="100000"/>
              </a:lnSpc>
              <a:spcBef>
                <a:spcPts val="840"/>
              </a:spcBef>
              <a:buChar char="•"/>
              <a:tabLst>
                <a:tab pos="240665" algn="l"/>
              </a:tabLst>
            </a:pPr>
            <a:r>
              <a:rPr sz="2000" dirty="0">
                <a:solidFill>
                  <a:srgbClr val="FF0000"/>
                </a:solidFill>
                <a:latin typeface="Arial"/>
                <a:cs typeface="Arial"/>
              </a:rPr>
              <a:t>Độc</a:t>
            </a:r>
            <a:r>
              <a:rPr sz="2000" spc="-25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FF0000"/>
                </a:solidFill>
                <a:latin typeface="Arial"/>
                <a:cs typeface="Arial"/>
              </a:rPr>
              <a:t>tố</a:t>
            </a:r>
            <a:r>
              <a:rPr sz="2000" spc="-30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FF0000"/>
                </a:solidFill>
                <a:latin typeface="Arial"/>
                <a:cs typeface="Arial"/>
              </a:rPr>
              <a:t>tự</a:t>
            </a:r>
            <a:r>
              <a:rPr sz="2000" spc="-35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000" spc="-20" dirty="0">
                <a:solidFill>
                  <a:srgbClr val="FF0000"/>
                </a:solidFill>
                <a:latin typeface="Arial"/>
                <a:cs typeface="Arial"/>
              </a:rPr>
              <a:t>nhiên</a:t>
            </a:r>
            <a:endParaRPr sz="2000">
              <a:latin typeface="Arial"/>
              <a:cs typeface="Arial"/>
            </a:endParaRPr>
          </a:p>
          <a:p>
            <a:pPr marL="240665" indent="-227965">
              <a:lnSpc>
                <a:spcPct val="100000"/>
              </a:lnSpc>
              <a:spcBef>
                <a:spcPts val="840"/>
              </a:spcBef>
              <a:buChar char="•"/>
              <a:tabLst>
                <a:tab pos="240665" algn="l"/>
              </a:tabLst>
            </a:pPr>
            <a:r>
              <a:rPr sz="2000" dirty="0">
                <a:solidFill>
                  <a:srgbClr val="FF0000"/>
                </a:solidFill>
                <a:latin typeface="Arial"/>
                <a:cs typeface="Arial"/>
              </a:rPr>
              <a:t>Kim</a:t>
            </a:r>
            <a:r>
              <a:rPr sz="2000" spc="-35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FF0000"/>
                </a:solidFill>
                <a:latin typeface="Arial"/>
                <a:cs typeface="Arial"/>
              </a:rPr>
              <a:t>loại</a:t>
            </a:r>
            <a:r>
              <a:rPr sz="2000" spc="-20" dirty="0">
                <a:solidFill>
                  <a:srgbClr val="FF0000"/>
                </a:solidFill>
                <a:latin typeface="Arial"/>
                <a:cs typeface="Arial"/>
              </a:rPr>
              <a:t> nặng</a:t>
            </a:r>
            <a:endParaRPr sz="2000">
              <a:latin typeface="Arial"/>
              <a:cs typeface="Arial"/>
            </a:endParaRPr>
          </a:p>
          <a:p>
            <a:pPr marL="240665" indent="-227965">
              <a:lnSpc>
                <a:spcPct val="100000"/>
              </a:lnSpc>
              <a:spcBef>
                <a:spcPts val="840"/>
              </a:spcBef>
              <a:buChar char="•"/>
              <a:tabLst>
                <a:tab pos="240665" algn="l"/>
              </a:tabLst>
            </a:pP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Phụ</a:t>
            </a:r>
            <a:r>
              <a:rPr sz="2000" spc="-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gia</a:t>
            </a:r>
            <a:r>
              <a:rPr sz="2000" spc="-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thực</a:t>
            </a:r>
            <a:r>
              <a:rPr sz="2000" spc="-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-20" dirty="0">
                <a:solidFill>
                  <a:srgbClr val="001F5F"/>
                </a:solidFill>
                <a:latin typeface="Arial"/>
                <a:cs typeface="Arial"/>
              </a:rPr>
              <a:t>phẩm</a:t>
            </a:r>
            <a:endParaRPr sz="20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572000" y="2286000"/>
            <a:ext cx="2667000" cy="288027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marR="357505" indent="-228600">
              <a:lnSpc>
                <a:spcPct val="110000"/>
              </a:lnSpc>
              <a:spcBef>
                <a:spcPts val="100"/>
              </a:spcBef>
              <a:buChar char="•"/>
              <a:tabLst>
                <a:tab pos="241300" algn="l"/>
              </a:tabLst>
            </a:pP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Chất</a:t>
            </a:r>
            <a:r>
              <a:rPr sz="2000" spc="-4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sinh</a:t>
            </a:r>
            <a:r>
              <a:rPr sz="2000" spc="-4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ra</a:t>
            </a:r>
            <a:r>
              <a:rPr sz="2000" spc="-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trong</a:t>
            </a:r>
            <a:r>
              <a:rPr sz="2000" spc="-4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-25" dirty="0">
                <a:solidFill>
                  <a:srgbClr val="001F5F"/>
                </a:solidFill>
                <a:latin typeface="Arial"/>
                <a:cs typeface="Arial"/>
              </a:rPr>
              <a:t>quá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trình</a:t>
            </a:r>
            <a:r>
              <a:rPr sz="2000" spc="-4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chế</a:t>
            </a:r>
            <a:r>
              <a:rPr sz="2000" spc="-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-20" dirty="0">
                <a:solidFill>
                  <a:srgbClr val="001F5F"/>
                </a:solidFill>
                <a:latin typeface="Arial"/>
                <a:cs typeface="Arial"/>
              </a:rPr>
              <a:t>biến</a:t>
            </a:r>
            <a:endParaRPr sz="2000">
              <a:latin typeface="Arial"/>
              <a:cs typeface="Arial"/>
            </a:endParaRPr>
          </a:p>
          <a:p>
            <a:pPr marL="240665" indent="-227965">
              <a:lnSpc>
                <a:spcPct val="100000"/>
              </a:lnSpc>
              <a:spcBef>
                <a:spcPts val="840"/>
              </a:spcBef>
              <a:buChar char="•"/>
              <a:tabLst>
                <a:tab pos="240665" algn="l"/>
              </a:tabLst>
            </a:pP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Chất</a:t>
            </a:r>
            <a:r>
              <a:rPr sz="2000" spc="-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thôi</a:t>
            </a:r>
            <a:r>
              <a:rPr sz="2000" spc="-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nhiễm</a:t>
            </a:r>
            <a:r>
              <a:rPr sz="2000" spc="-1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từ</a:t>
            </a:r>
            <a:r>
              <a:rPr sz="2000" spc="-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bao</a:t>
            </a:r>
            <a:r>
              <a:rPr sz="2000" spc="-25" dirty="0">
                <a:solidFill>
                  <a:srgbClr val="001F5F"/>
                </a:solidFill>
                <a:latin typeface="Arial"/>
                <a:cs typeface="Arial"/>
              </a:rPr>
              <a:t> bì</a:t>
            </a:r>
            <a:endParaRPr sz="2000">
              <a:latin typeface="Arial"/>
              <a:cs typeface="Arial"/>
            </a:endParaRPr>
          </a:p>
          <a:p>
            <a:pPr marL="241300" marR="569595" indent="-228600">
              <a:lnSpc>
                <a:spcPct val="110000"/>
              </a:lnSpc>
              <a:spcBef>
                <a:spcPts val="600"/>
              </a:spcBef>
              <a:buChar char="•"/>
              <a:tabLst>
                <a:tab pos="241300" algn="l"/>
              </a:tabLst>
            </a:pP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Chất</a:t>
            </a:r>
            <a:r>
              <a:rPr sz="2000" spc="-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ô</a:t>
            </a:r>
            <a:r>
              <a:rPr sz="2000" spc="-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nhiễm</a:t>
            </a:r>
            <a:r>
              <a:rPr sz="2000" spc="-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từ</a:t>
            </a:r>
            <a:r>
              <a:rPr sz="2000" spc="-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-25" dirty="0">
                <a:solidFill>
                  <a:srgbClr val="001F5F"/>
                </a:solidFill>
                <a:latin typeface="Arial"/>
                <a:cs typeface="Arial"/>
              </a:rPr>
              <a:t>môi </a:t>
            </a:r>
            <a:r>
              <a:rPr sz="2000" spc="-10" dirty="0">
                <a:solidFill>
                  <a:srgbClr val="001F5F"/>
                </a:solidFill>
                <a:latin typeface="Arial"/>
                <a:cs typeface="Arial"/>
              </a:rPr>
              <a:t>trường</a:t>
            </a:r>
            <a:endParaRPr sz="2000">
              <a:latin typeface="Arial"/>
              <a:cs typeface="Arial"/>
            </a:endParaRPr>
          </a:p>
          <a:p>
            <a:pPr marL="240665" indent="-227965">
              <a:lnSpc>
                <a:spcPct val="100000"/>
              </a:lnSpc>
              <a:spcBef>
                <a:spcPts val="840"/>
              </a:spcBef>
              <a:buChar char="•"/>
              <a:tabLst>
                <a:tab pos="240665" algn="l"/>
              </a:tabLst>
            </a:pPr>
            <a:r>
              <a:rPr sz="2000" dirty="0">
                <a:solidFill>
                  <a:srgbClr val="FF0000"/>
                </a:solidFill>
                <a:latin typeface="Arial"/>
                <a:cs typeface="Arial"/>
              </a:rPr>
              <a:t>Chất</a:t>
            </a:r>
            <a:r>
              <a:rPr sz="2000" spc="-45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FF0000"/>
                </a:solidFill>
                <a:latin typeface="Arial"/>
                <a:cs typeface="Arial"/>
              </a:rPr>
              <a:t>gian</a:t>
            </a:r>
            <a:r>
              <a:rPr sz="2000" spc="-40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FF0000"/>
                </a:solidFill>
                <a:latin typeface="Arial"/>
                <a:cs typeface="Arial"/>
              </a:rPr>
              <a:t>dối</a:t>
            </a:r>
            <a:r>
              <a:rPr sz="2000" spc="-30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FF0000"/>
                </a:solidFill>
                <a:latin typeface="Arial"/>
                <a:cs typeface="Arial"/>
              </a:rPr>
              <a:t>trong</a:t>
            </a:r>
            <a:r>
              <a:rPr sz="2000" spc="-80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000" spc="-25" dirty="0">
                <a:solidFill>
                  <a:srgbClr val="FF0000"/>
                </a:solidFill>
                <a:latin typeface="Arial"/>
                <a:cs typeface="Arial"/>
              </a:rPr>
              <a:t>TP</a:t>
            </a:r>
            <a:endParaRPr sz="2000">
              <a:latin typeface="Arial"/>
              <a:cs typeface="Arial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286000" y="914400"/>
            <a:ext cx="1421702" cy="1282827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85750" y="2303908"/>
            <a:ext cx="1421702" cy="1139825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85750" y="3852074"/>
            <a:ext cx="1421702" cy="1253324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16934" y="5410136"/>
            <a:ext cx="1426178" cy="1253324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2746723" y="5410136"/>
            <a:ext cx="1421702" cy="1222832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4743450" y="5410201"/>
            <a:ext cx="1490377" cy="1239977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4191000" y="914400"/>
            <a:ext cx="1421702" cy="1256906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6248400" y="914400"/>
            <a:ext cx="1735265" cy="1327530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7342918" y="2438400"/>
            <a:ext cx="1801082" cy="1604899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6972300" y="4746781"/>
            <a:ext cx="1582103" cy="2019806"/>
          </a:xfrm>
          <a:prstGeom prst="rect">
            <a:avLst/>
          </a:prstGeom>
        </p:spPr>
      </p:pic>
      <p:sp>
        <p:nvSpPr>
          <p:cNvPr id="15" name="object 15"/>
          <p:cNvSpPr txBox="1">
            <a:spLocks noGrp="1"/>
          </p:cNvSpPr>
          <p:nvPr>
            <p:ph type="sldNum" sz="quarter" idx="4294967295"/>
          </p:nvPr>
        </p:nvSpPr>
        <p:spPr>
          <a:xfrm>
            <a:off x="8785098" y="6526605"/>
            <a:ext cx="215265" cy="43601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650"/>
              </a:lnSpc>
            </a:pPr>
            <a:fld id="{81D60167-4931-47E6-BA6A-407CBD079E47}" type="slidenum">
              <a:rPr spc="-25" dirty="0"/>
              <a:pPr marL="38100">
                <a:lnSpc>
                  <a:spcPts val="1650"/>
                </a:lnSpc>
              </a:pPr>
              <a:t>17</a:t>
            </a:fld>
            <a:endParaRPr spc="-25" dirty="0"/>
          </a:p>
        </p:txBody>
      </p:sp>
    </p:spTree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object 5"/>
          <p:cNvGrpSpPr/>
          <p:nvPr/>
        </p:nvGrpSpPr>
        <p:grpSpPr>
          <a:xfrm>
            <a:off x="5572125" y="4762500"/>
            <a:ext cx="3571875" cy="2095500"/>
            <a:chOff x="7429500" y="4762500"/>
            <a:chExt cx="4762500" cy="2095500"/>
          </a:xfrm>
        </p:grpSpPr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012104" y="5649181"/>
              <a:ext cx="3179895" cy="1208192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429500" y="4762500"/>
              <a:ext cx="2867025" cy="1590675"/>
            </a:xfrm>
            <a:prstGeom prst="rect">
              <a:avLst/>
            </a:prstGeom>
          </p:spPr>
        </p:pic>
      </p:grp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457200" y="325438"/>
            <a:ext cx="8229600" cy="748435"/>
          </a:xfrm>
          <a:prstGeom prst="rect">
            <a:avLst/>
          </a:prstGeom>
        </p:spPr>
        <p:txBody>
          <a:bodyPr vert="horz" wrap="square" lIns="0" tIns="70637" rIns="0" bIns="0" rtlCol="0">
            <a:spAutoFit/>
          </a:bodyPr>
          <a:lstStyle/>
          <a:p>
            <a:pPr marL="88900">
              <a:lnSpc>
                <a:spcPct val="100000"/>
              </a:lnSpc>
              <a:spcBef>
                <a:spcPts val="95"/>
              </a:spcBef>
            </a:pPr>
            <a:r>
              <a:rPr dirty="0">
                <a:solidFill>
                  <a:srgbClr val="FF0000"/>
                </a:solidFill>
              </a:rPr>
              <a:t>Độc</a:t>
            </a:r>
            <a:r>
              <a:rPr spc="-70" dirty="0">
                <a:solidFill>
                  <a:srgbClr val="FF0000"/>
                </a:solidFill>
              </a:rPr>
              <a:t> </a:t>
            </a:r>
            <a:r>
              <a:rPr dirty="0">
                <a:solidFill>
                  <a:srgbClr val="FF0000"/>
                </a:solidFill>
              </a:rPr>
              <a:t>tố</a:t>
            </a:r>
            <a:r>
              <a:rPr spc="-60" dirty="0">
                <a:solidFill>
                  <a:srgbClr val="FF0000"/>
                </a:solidFill>
              </a:rPr>
              <a:t> </a:t>
            </a:r>
            <a:r>
              <a:rPr dirty="0">
                <a:solidFill>
                  <a:srgbClr val="FF0000"/>
                </a:solidFill>
              </a:rPr>
              <a:t>vi</a:t>
            </a:r>
            <a:r>
              <a:rPr spc="-65" dirty="0">
                <a:solidFill>
                  <a:srgbClr val="FF0000"/>
                </a:solidFill>
              </a:rPr>
              <a:t> </a:t>
            </a:r>
            <a:r>
              <a:rPr dirty="0">
                <a:solidFill>
                  <a:srgbClr val="FF0000"/>
                </a:solidFill>
              </a:rPr>
              <a:t>nấm</a:t>
            </a:r>
            <a:r>
              <a:rPr spc="-50" dirty="0">
                <a:solidFill>
                  <a:srgbClr val="FF0000"/>
                </a:solidFill>
              </a:rPr>
              <a:t> </a:t>
            </a:r>
            <a:r>
              <a:rPr spc="-10" dirty="0">
                <a:solidFill>
                  <a:srgbClr val="FF0000"/>
                </a:solidFill>
              </a:rPr>
              <a:t>(Mycotoxins)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381000" y="1066800"/>
            <a:ext cx="3094196" cy="5533566"/>
          </a:xfrm>
          <a:prstGeom prst="rect">
            <a:avLst/>
          </a:prstGeom>
        </p:spPr>
        <p:txBody>
          <a:bodyPr vert="horz" wrap="square" lIns="0" tIns="217170" rIns="0" bIns="0" rtlCol="0">
            <a:spAutoFit/>
          </a:bodyPr>
          <a:lstStyle/>
          <a:p>
            <a:pPr marL="240029" indent="-227329">
              <a:lnSpc>
                <a:spcPct val="100000"/>
              </a:lnSpc>
              <a:spcBef>
                <a:spcPts val="1710"/>
              </a:spcBef>
              <a:buChar char="•"/>
              <a:tabLst>
                <a:tab pos="240029" algn="l"/>
              </a:tabLst>
            </a:pPr>
            <a:r>
              <a:rPr sz="2800" dirty="0">
                <a:solidFill>
                  <a:srgbClr val="001F5F"/>
                </a:solidFill>
                <a:latin typeface="Arial"/>
                <a:cs typeface="Arial"/>
              </a:rPr>
              <a:t>Aflatoxin</a:t>
            </a:r>
            <a:r>
              <a:rPr sz="2800" spc="-6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001F5F"/>
                </a:solidFill>
                <a:latin typeface="Arial"/>
                <a:cs typeface="Arial"/>
              </a:rPr>
              <a:t>B1,</a:t>
            </a:r>
            <a:r>
              <a:rPr sz="2800" spc="-6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001F5F"/>
                </a:solidFill>
                <a:latin typeface="Arial"/>
                <a:cs typeface="Arial"/>
              </a:rPr>
              <a:t>B2,</a:t>
            </a:r>
            <a:r>
              <a:rPr sz="2800" spc="-5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001F5F"/>
                </a:solidFill>
                <a:latin typeface="Arial"/>
                <a:cs typeface="Arial"/>
              </a:rPr>
              <a:t>G1,</a:t>
            </a:r>
            <a:r>
              <a:rPr sz="2800" spc="-6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800" spc="-25" dirty="0">
                <a:solidFill>
                  <a:srgbClr val="001F5F"/>
                </a:solidFill>
                <a:latin typeface="Arial"/>
                <a:cs typeface="Arial"/>
              </a:rPr>
              <a:t>G2</a:t>
            </a:r>
            <a:endParaRPr sz="2800">
              <a:latin typeface="Arial"/>
              <a:cs typeface="Arial"/>
            </a:endParaRPr>
          </a:p>
          <a:p>
            <a:pPr marL="240029" indent="-227329">
              <a:lnSpc>
                <a:spcPct val="100000"/>
              </a:lnSpc>
              <a:spcBef>
                <a:spcPts val="1610"/>
              </a:spcBef>
              <a:buChar char="•"/>
              <a:tabLst>
                <a:tab pos="240029" algn="l"/>
              </a:tabLst>
            </a:pPr>
            <a:r>
              <a:rPr sz="2800" dirty="0">
                <a:solidFill>
                  <a:srgbClr val="001F5F"/>
                </a:solidFill>
                <a:latin typeface="Arial"/>
                <a:cs typeface="Arial"/>
              </a:rPr>
              <a:t>Aflatoxin</a:t>
            </a:r>
            <a:r>
              <a:rPr sz="2800" spc="-1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800" spc="-25" dirty="0">
                <a:solidFill>
                  <a:srgbClr val="001F5F"/>
                </a:solidFill>
                <a:latin typeface="Arial"/>
                <a:cs typeface="Arial"/>
              </a:rPr>
              <a:t>M1</a:t>
            </a:r>
            <a:endParaRPr sz="2800">
              <a:latin typeface="Arial"/>
              <a:cs typeface="Arial"/>
            </a:endParaRPr>
          </a:p>
          <a:p>
            <a:pPr marL="240029" indent="-227329">
              <a:lnSpc>
                <a:spcPct val="100000"/>
              </a:lnSpc>
              <a:spcBef>
                <a:spcPts val="1610"/>
              </a:spcBef>
              <a:buChar char="•"/>
              <a:tabLst>
                <a:tab pos="240029" algn="l"/>
              </a:tabLst>
            </a:pPr>
            <a:r>
              <a:rPr sz="2800" spc="-10" dirty="0">
                <a:solidFill>
                  <a:srgbClr val="001F5F"/>
                </a:solidFill>
                <a:latin typeface="Arial"/>
                <a:cs typeface="Arial"/>
              </a:rPr>
              <a:t>Ochratoxin</a:t>
            </a:r>
            <a:r>
              <a:rPr sz="2800" spc="-18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800" spc="-50" dirty="0">
                <a:solidFill>
                  <a:srgbClr val="001F5F"/>
                </a:solidFill>
                <a:latin typeface="Arial"/>
                <a:cs typeface="Arial"/>
              </a:rPr>
              <a:t>A</a:t>
            </a:r>
            <a:endParaRPr sz="2800">
              <a:latin typeface="Arial"/>
              <a:cs typeface="Arial"/>
            </a:endParaRPr>
          </a:p>
          <a:p>
            <a:pPr marL="240029" indent="-227329">
              <a:lnSpc>
                <a:spcPct val="100000"/>
              </a:lnSpc>
              <a:spcBef>
                <a:spcPts val="1605"/>
              </a:spcBef>
              <a:buChar char="•"/>
              <a:tabLst>
                <a:tab pos="240029" algn="l"/>
              </a:tabLst>
            </a:pPr>
            <a:r>
              <a:rPr sz="2800" spc="-10" dirty="0">
                <a:solidFill>
                  <a:srgbClr val="001F5F"/>
                </a:solidFill>
                <a:latin typeface="Arial"/>
                <a:cs typeface="Arial"/>
              </a:rPr>
              <a:t>Patulin</a:t>
            </a:r>
            <a:endParaRPr sz="2800">
              <a:latin typeface="Arial"/>
              <a:cs typeface="Arial"/>
            </a:endParaRPr>
          </a:p>
          <a:p>
            <a:pPr marL="240029" indent="-227329">
              <a:lnSpc>
                <a:spcPct val="100000"/>
              </a:lnSpc>
              <a:spcBef>
                <a:spcPts val="1610"/>
              </a:spcBef>
              <a:buChar char="•"/>
              <a:tabLst>
                <a:tab pos="240029" algn="l"/>
              </a:tabLst>
            </a:pPr>
            <a:r>
              <a:rPr sz="2800" spc="-10" dirty="0">
                <a:solidFill>
                  <a:srgbClr val="001F5F"/>
                </a:solidFill>
                <a:latin typeface="Arial"/>
                <a:cs typeface="Arial"/>
              </a:rPr>
              <a:t>Fumonisin</a:t>
            </a:r>
            <a:endParaRPr sz="2800">
              <a:latin typeface="Arial"/>
              <a:cs typeface="Arial"/>
            </a:endParaRPr>
          </a:p>
          <a:p>
            <a:pPr marL="240029" indent="-227329">
              <a:lnSpc>
                <a:spcPct val="100000"/>
              </a:lnSpc>
              <a:spcBef>
                <a:spcPts val="1610"/>
              </a:spcBef>
              <a:buChar char="•"/>
              <a:tabLst>
                <a:tab pos="240029" algn="l"/>
              </a:tabLst>
            </a:pPr>
            <a:r>
              <a:rPr sz="2800" spc="-10" dirty="0">
                <a:solidFill>
                  <a:srgbClr val="001F5F"/>
                </a:solidFill>
                <a:latin typeface="Arial"/>
                <a:cs typeface="Arial"/>
              </a:rPr>
              <a:t>Zearalenone</a:t>
            </a:r>
            <a:endParaRPr sz="2800">
              <a:latin typeface="Arial"/>
              <a:cs typeface="Arial"/>
            </a:endParaRPr>
          </a:p>
          <a:p>
            <a:pPr marL="240029" indent="-227329">
              <a:lnSpc>
                <a:spcPct val="100000"/>
              </a:lnSpc>
              <a:spcBef>
                <a:spcPts val="1610"/>
              </a:spcBef>
              <a:buChar char="•"/>
              <a:tabLst>
                <a:tab pos="240029" algn="l"/>
              </a:tabLst>
            </a:pPr>
            <a:r>
              <a:rPr sz="2800" spc="-10" dirty="0">
                <a:solidFill>
                  <a:srgbClr val="001F5F"/>
                </a:solidFill>
                <a:latin typeface="Arial"/>
                <a:cs typeface="Arial"/>
              </a:rPr>
              <a:t>Deoxynivalenol</a:t>
            </a:r>
            <a:endParaRPr sz="2800">
              <a:latin typeface="Arial"/>
              <a:cs typeface="Arial"/>
            </a:endParaRPr>
          </a:p>
          <a:p>
            <a:pPr marL="240029" indent="-227329">
              <a:lnSpc>
                <a:spcPct val="100000"/>
              </a:lnSpc>
              <a:spcBef>
                <a:spcPts val="1610"/>
              </a:spcBef>
              <a:buChar char="•"/>
              <a:tabLst>
                <a:tab pos="240029" algn="l"/>
              </a:tabLst>
            </a:pPr>
            <a:r>
              <a:rPr sz="2800" spc="-105" dirty="0">
                <a:solidFill>
                  <a:srgbClr val="001F5F"/>
                </a:solidFill>
                <a:latin typeface="Arial"/>
                <a:cs typeface="Arial"/>
              </a:rPr>
              <a:t>T-</a:t>
            </a:r>
            <a:r>
              <a:rPr sz="2800" dirty="0">
                <a:solidFill>
                  <a:srgbClr val="001F5F"/>
                </a:solidFill>
                <a:latin typeface="Arial"/>
                <a:cs typeface="Arial"/>
              </a:rPr>
              <a:t>2, </a:t>
            </a:r>
            <a:r>
              <a:rPr sz="2800" spc="-75" dirty="0">
                <a:solidFill>
                  <a:srgbClr val="001F5F"/>
                </a:solidFill>
                <a:latin typeface="Arial"/>
                <a:cs typeface="Arial"/>
              </a:rPr>
              <a:t>HT-</a:t>
            </a:r>
            <a:r>
              <a:rPr sz="2800" dirty="0">
                <a:solidFill>
                  <a:srgbClr val="001F5F"/>
                </a:solidFill>
                <a:latin typeface="Arial"/>
                <a:cs typeface="Arial"/>
              </a:rPr>
              <a:t>2</a:t>
            </a:r>
            <a:r>
              <a:rPr sz="2800" spc="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Arial"/>
                <a:cs typeface="Arial"/>
              </a:rPr>
              <a:t>toxins</a:t>
            </a:r>
            <a:endParaRPr sz="2800">
              <a:latin typeface="Arial"/>
              <a:cs typeface="Arial"/>
            </a:endParaRPr>
          </a:p>
        </p:txBody>
      </p:sp>
      <p:pic>
        <p:nvPicPr>
          <p:cNvPr id="10" name="object 1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115050" y="1600201"/>
            <a:ext cx="1607344" cy="2143125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600450" y="3019425"/>
            <a:ext cx="2214563" cy="1543050"/>
          </a:xfrm>
          <a:prstGeom prst="rect">
            <a:avLst/>
          </a:prstGeom>
        </p:spPr>
      </p:pic>
      <p:sp>
        <p:nvSpPr>
          <p:cNvPr id="12" name="object 12"/>
          <p:cNvSpPr txBox="1">
            <a:spLocks noGrp="1"/>
          </p:cNvSpPr>
          <p:nvPr>
            <p:ph type="sldNum" sz="quarter" idx="4294967295"/>
          </p:nvPr>
        </p:nvSpPr>
        <p:spPr>
          <a:xfrm>
            <a:off x="8785098" y="6526605"/>
            <a:ext cx="215265" cy="2247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650"/>
              </a:lnSpc>
            </a:pPr>
            <a:fld id="{81D60167-4931-47E6-BA6A-407CBD079E47}" type="slidenum">
              <a:rPr spc="-25" dirty="0"/>
              <a:pPr marL="38100">
                <a:lnSpc>
                  <a:spcPts val="1650"/>
                </a:lnSpc>
              </a:pPr>
              <a:t>18</a:t>
            </a:fld>
            <a:endParaRPr spc="-25" dirty="0"/>
          </a:p>
        </p:txBody>
      </p:sp>
    </p:spTree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524000" y="325438"/>
            <a:ext cx="7162800" cy="748435"/>
          </a:xfrm>
          <a:prstGeom prst="rect">
            <a:avLst/>
          </a:prstGeom>
        </p:spPr>
        <p:txBody>
          <a:bodyPr vert="horz" wrap="square" lIns="0" tIns="70637" rIns="0" bIns="0" rtlCol="0">
            <a:spAutoFit/>
          </a:bodyPr>
          <a:lstStyle/>
          <a:p>
            <a:pPr marL="88900">
              <a:lnSpc>
                <a:spcPct val="100000"/>
              </a:lnSpc>
              <a:spcBef>
                <a:spcPts val="95"/>
              </a:spcBef>
            </a:pPr>
            <a:r>
              <a:rPr dirty="0"/>
              <a:t>Độc</a:t>
            </a:r>
            <a:r>
              <a:rPr spc="-65" dirty="0"/>
              <a:t> </a:t>
            </a:r>
            <a:r>
              <a:rPr dirty="0"/>
              <a:t>tố</a:t>
            </a:r>
            <a:r>
              <a:rPr spc="-55" dirty="0"/>
              <a:t> </a:t>
            </a:r>
            <a:r>
              <a:rPr dirty="0"/>
              <a:t>tự</a:t>
            </a:r>
            <a:r>
              <a:rPr spc="-45" dirty="0"/>
              <a:t> </a:t>
            </a:r>
            <a:r>
              <a:rPr spc="-10" dirty="0"/>
              <a:t>nhiên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68122" y="1579880"/>
            <a:ext cx="4203878" cy="384913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40029" indent="-227329">
              <a:lnSpc>
                <a:spcPct val="100000"/>
              </a:lnSpc>
              <a:spcBef>
                <a:spcPts val="95"/>
              </a:spcBef>
              <a:buChar char="•"/>
              <a:tabLst>
                <a:tab pos="240029" algn="l"/>
              </a:tabLst>
            </a:pPr>
            <a:r>
              <a:rPr sz="2800" dirty="0">
                <a:solidFill>
                  <a:srgbClr val="001F5F"/>
                </a:solidFill>
                <a:latin typeface="Arial"/>
                <a:cs typeface="Arial"/>
              </a:rPr>
              <a:t>Plant</a:t>
            </a:r>
            <a:r>
              <a:rPr sz="2800" spc="-5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001F5F"/>
                </a:solidFill>
                <a:latin typeface="Arial"/>
                <a:cs typeface="Arial"/>
              </a:rPr>
              <a:t>toxins</a:t>
            </a:r>
            <a:r>
              <a:rPr sz="2800" spc="-5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001F5F"/>
                </a:solidFill>
                <a:latin typeface="Arial"/>
                <a:cs typeface="Arial"/>
              </a:rPr>
              <a:t>(độc</a:t>
            </a:r>
            <a:r>
              <a:rPr sz="2800" spc="-4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001F5F"/>
                </a:solidFill>
                <a:latin typeface="Arial"/>
                <a:cs typeface="Arial"/>
              </a:rPr>
              <a:t>tố</a:t>
            </a:r>
            <a:r>
              <a:rPr sz="2800" spc="-5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001F5F"/>
                </a:solidFill>
                <a:latin typeface="Arial"/>
                <a:cs typeface="Arial"/>
              </a:rPr>
              <a:t>thực</a:t>
            </a:r>
            <a:r>
              <a:rPr sz="2800" spc="-5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Arial"/>
                <a:cs typeface="Arial"/>
              </a:rPr>
              <a:t>vật):</a:t>
            </a:r>
            <a:endParaRPr sz="2800">
              <a:latin typeface="Arial"/>
              <a:cs typeface="Arial"/>
            </a:endParaRPr>
          </a:p>
          <a:p>
            <a:pPr marL="240029" indent="-227329">
              <a:lnSpc>
                <a:spcPct val="100000"/>
              </a:lnSpc>
              <a:spcBef>
                <a:spcPts val="2280"/>
              </a:spcBef>
              <a:buChar char="•"/>
              <a:tabLst>
                <a:tab pos="240029" algn="l"/>
              </a:tabLst>
            </a:pPr>
            <a:r>
              <a:rPr sz="2800" dirty="0">
                <a:solidFill>
                  <a:srgbClr val="001F5F"/>
                </a:solidFill>
                <a:latin typeface="Arial"/>
                <a:cs typeface="Arial"/>
              </a:rPr>
              <a:t>Mushroom</a:t>
            </a:r>
            <a:r>
              <a:rPr sz="2800" spc="-4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001F5F"/>
                </a:solidFill>
                <a:latin typeface="Arial"/>
                <a:cs typeface="Arial"/>
              </a:rPr>
              <a:t>toxins</a:t>
            </a:r>
            <a:r>
              <a:rPr sz="2800" spc="-6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001F5F"/>
                </a:solidFill>
                <a:latin typeface="Arial"/>
                <a:cs typeface="Arial"/>
              </a:rPr>
              <a:t>(độc</a:t>
            </a:r>
            <a:r>
              <a:rPr sz="2800" spc="-5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001F5F"/>
                </a:solidFill>
                <a:latin typeface="Arial"/>
                <a:cs typeface="Arial"/>
              </a:rPr>
              <a:t>tố</a:t>
            </a:r>
            <a:r>
              <a:rPr sz="2800" spc="-6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800" spc="-20" dirty="0">
                <a:solidFill>
                  <a:srgbClr val="001F5F"/>
                </a:solidFill>
                <a:latin typeface="Arial"/>
                <a:cs typeface="Arial"/>
              </a:rPr>
              <a:t>nấm)</a:t>
            </a:r>
            <a:endParaRPr sz="2800">
              <a:latin typeface="Arial"/>
              <a:cs typeface="Arial"/>
            </a:endParaRPr>
          </a:p>
          <a:p>
            <a:pPr marL="240029" indent="-227329">
              <a:lnSpc>
                <a:spcPct val="100000"/>
              </a:lnSpc>
              <a:spcBef>
                <a:spcPts val="2280"/>
              </a:spcBef>
              <a:buChar char="•"/>
              <a:tabLst>
                <a:tab pos="240029" algn="l"/>
              </a:tabLst>
            </a:pPr>
            <a:r>
              <a:rPr sz="2800" dirty="0">
                <a:solidFill>
                  <a:srgbClr val="001F5F"/>
                </a:solidFill>
                <a:latin typeface="Arial"/>
                <a:cs typeface="Arial"/>
              </a:rPr>
              <a:t>Animal</a:t>
            </a:r>
            <a:r>
              <a:rPr sz="2800" spc="-5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001F5F"/>
                </a:solidFill>
                <a:latin typeface="Arial"/>
                <a:cs typeface="Arial"/>
              </a:rPr>
              <a:t>toxins</a:t>
            </a:r>
            <a:r>
              <a:rPr sz="2800" spc="-6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001F5F"/>
                </a:solidFill>
                <a:latin typeface="Arial"/>
                <a:cs typeface="Arial"/>
              </a:rPr>
              <a:t>(độc</a:t>
            </a:r>
            <a:r>
              <a:rPr sz="2800" spc="-5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001F5F"/>
                </a:solidFill>
                <a:latin typeface="Arial"/>
                <a:cs typeface="Arial"/>
              </a:rPr>
              <a:t>tố</a:t>
            </a:r>
            <a:r>
              <a:rPr sz="2800" spc="-7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001F5F"/>
                </a:solidFill>
                <a:latin typeface="Arial"/>
                <a:cs typeface="Arial"/>
              </a:rPr>
              <a:t>động</a:t>
            </a:r>
            <a:r>
              <a:rPr sz="2800" spc="-4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800" spc="-20" dirty="0">
                <a:solidFill>
                  <a:srgbClr val="001F5F"/>
                </a:solidFill>
                <a:latin typeface="Arial"/>
                <a:cs typeface="Arial"/>
              </a:rPr>
              <a:t>vật)</a:t>
            </a:r>
            <a:endParaRPr sz="2800">
              <a:latin typeface="Arial"/>
              <a:cs typeface="Arial"/>
            </a:endParaRPr>
          </a:p>
          <a:p>
            <a:pPr marL="240029" indent="-227329">
              <a:lnSpc>
                <a:spcPct val="100000"/>
              </a:lnSpc>
              <a:spcBef>
                <a:spcPts val="1780"/>
              </a:spcBef>
              <a:buChar char="•"/>
              <a:tabLst>
                <a:tab pos="240029" algn="l"/>
              </a:tabLst>
            </a:pPr>
            <a:r>
              <a:rPr sz="2800" dirty="0">
                <a:solidFill>
                  <a:srgbClr val="001F5F"/>
                </a:solidFill>
                <a:latin typeface="Arial"/>
                <a:cs typeface="Arial"/>
              </a:rPr>
              <a:t>Độc</a:t>
            </a:r>
            <a:r>
              <a:rPr sz="2800" spc="-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001F5F"/>
                </a:solidFill>
                <a:latin typeface="Arial"/>
                <a:cs typeface="Arial"/>
              </a:rPr>
              <a:t>tố</a:t>
            </a:r>
            <a:r>
              <a:rPr sz="2800" spc="-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800" spc="-20" dirty="0">
                <a:solidFill>
                  <a:srgbClr val="001F5F"/>
                </a:solidFill>
                <a:latin typeface="Arial"/>
                <a:cs typeface="Arial"/>
              </a:rPr>
              <a:t>khác</a:t>
            </a:r>
            <a:endParaRPr sz="2800">
              <a:latin typeface="Arial"/>
              <a:cs typeface="Arial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14350" y="4713593"/>
            <a:ext cx="1893094" cy="1446149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628900" y="4713592"/>
            <a:ext cx="1542967" cy="141749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393407" y="4713593"/>
            <a:ext cx="1521130" cy="1417267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914900" y="1421257"/>
            <a:ext cx="4057650" cy="2938526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6346507" y="4565651"/>
            <a:ext cx="2506980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001F5F"/>
                </a:solidFill>
                <a:latin typeface="Arial"/>
                <a:cs typeface="Arial"/>
              </a:rPr>
              <a:t>Ngộ</a:t>
            </a:r>
            <a:r>
              <a:rPr sz="2000" b="1" spc="-1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001F5F"/>
                </a:solidFill>
                <a:latin typeface="Arial"/>
                <a:cs typeface="Arial"/>
              </a:rPr>
              <a:t>độc</a:t>
            </a:r>
            <a:r>
              <a:rPr sz="2000" b="1" spc="-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001F5F"/>
                </a:solidFill>
                <a:latin typeface="Arial"/>
                <a:cs typeface="Arial"/>
              </a:rPr>
              <a:t>do</a:t>
            </a:r>
            <a:r>
              <a:rPr sz="2000" b="1" spc="-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001F5F"/>
                </a:solidFill>
                <a:latin typeface="Arial"/>
                <a:cs typeface="Arial"/>
              </a:rPr>
              <a:t>độc</a:t>
            </a:r>
            <a:r>
              <a:rPr sz="2000" b="1" spc="-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001F5F"/>
                </a:solidFill>
                <a:latin typeface="Arial"/>
                <a:cs typeface="Arial"/>
              </a:rPr>
              <a:t>tố</a:t>
            </a:r>
            <a:r>
              <a:rPr sz="2000" b="1" spc="-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001F5F"/>
                </a:solidFill>
                <a:latin typeface="Arial"/>
                <a:cs typeface="Arial"/>
              </a:rPr>
              <a:t>tự</a:t>
            </a:r>
            <a:r>
              <a:rPr sz="2000" b="1" spc="-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b="1" spc="-10" dirty="0">
                <a:solidFill>
                  <a:srgbClr val="001F5F"/>
                </a:solidFill>
                <a:latin typeface="Arial"/>
                <a:cs typeface="Arial"/>
              </a:rPr>
              <a:t>nhiên</a:t>
            </a:r>
            <a:endParaRPr sz="2000">
              <a:latin typeface="Arial"/>
              <a:cs typeface="Arial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4294967295"/>
          </p:nvPr>
        </p:nvSpPr>
        <p:spPr>
          <a:xfrm>
            <a:off x="8785098" y="6526605"/>
            <a:ext cx="215265" cy="2247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650"/>
              </a:lnSpc>
            </a:pPr>
            <a:fld id="{81D60167-4931-47E6-BA6A-407CBD079E47}" type="slidenum">
              <a:rPr spc="-25" dirty="0"/>
              <a:pPr marL="38100">
                <a:lnSpc>
                  <a:spcPts val="1650"/>
                </a:lnSpc>
              </a:pPr>
              <a:t>19</a:t>
            </a:fld>
            <a:endParaRPr spc="-25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19200" y="381000"/>
            <a:ext cx="7162800" cy="502214"/>
          </a:xfrm>
          <a:prstGeom prst="rect">
            <a:avLst/>
          </a:prstGeom>
        </p:spPr>
        <p:txBody>
          <a:bodyPr vert="horz" wrap="square" lIns="0" tIns="70637" rIns="0" bIns="0" rtlCol="0">
            <a:spAutoFit/>
          </a:bodyPr>
          <a:lstStyle/>
          <a:p>
            <a:pPr marL="88900">
              <a:lnSpc>
                <a:spcPct val="100000"/>
              </a:lnSpc>
              <a:spcBef>
                <a:spcPts val="95"/>
              </a:spcBef>
            </a:pPr>
            <a:r>
              <a:rPr lang="en-US" sz="2800" smtClean="0"/>
              <a:t>Quy trình tạo ra sản phẩm thực phẩm</a:t>
            </a:r>
            <a:endParaRPr sz="2800" spc="-10" dirty="0"/>
          </a:p>
        </p:txBody>
      </p:sp>
      <p:sp>
        <p:nvSpPr>
          <p:cNvPr id="4" name="object 4"/>
          <p:cNvSpPr txBox="1"/>
          <p:nvPr/>
        </p:nvSpPr>
        <p:spPr>
          <a:xfrm>
            <a:off x="0" y="2438400"/>
            <a:ext cx="1193577" cy="811761"/>
          </a:xfrm>
          <a:prstGeom prst="rect">
            <a:avLst/>
          </a:prstGeom>
          <a:solidFill>
            <a:srgbClr val="4471C4"/>
          </a:solidFill>
          <a:ln w="12700">
            <a:solidFill>
              <a:srgbClr val="2E528F"/>
            </a:solidFill>
          </a:ln>
        </p:spPr>
        <p:txBody>
          <a:bodyPr vert="horz" wrap="square" lIns="0" tIns="72390" rIns="0" bIns="0" rtlCol="0">
            <a:spAutoFit/>
          </a:bodyPr>
          <a:lstStyle/>
          <a:p>
            <a:pPr marL="187325">
              <a:lnSpc>
                <a:spcPct val="100000"/>
              </a:lnSpc>
              <a:spcBef>
                <a:spcPts val="570"/>
              </a:spcBef>
            </a:pPr>
            <a:r>
              <a:rPr sz="2400" b="1" spc="-1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Nguyên</a:t>
            </a:r>
            <a:endParaRPr sz="2400">
              <a:latin typeface="Times New Roman" pitchFamily="18" charset="0"/>
              <a:cs typeface="Times New Roman" pitchFamily="18" charset="0"/>
            </a:endParaRPr>
          </a:p>
          <a:p>
            <a:pPr marL="246379">
              <a:lnSpc>
                <a:spcPct val="100000"/>
              </a:lnSpc>
            </a:pPr>
            <a:r>
              <a:rPr sz="2400" b="1" spc="-114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liệu</a:t>
            </a:r>
            <a:r>
              <a:rPr sz="2400" b="1" spc="-13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b="1" spc="-25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TP</a:t>
            </a:r>
            <a:endParaRPr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219200" y="2743200"/>
            <a:ext cx="2743200" cy="152400"/>
          </a:xfrm>
          <a:custGeom>
            <a:avLst/>
            <a:gdLst/>
            <a:ahLst/>
            <a:cxnLst/>
            <a:rect l="l" t="t" r="r" b="b"/>
            <a:pathLst>
              <a:path w="2962910" h="171450">
                <a:moveTo>
                  <a:pt x="2790952" y="0"/>
                </a:moveTo>
                <a:lnTo>
                  <a:pt x="2790952" y="171449"/>
                </a:lnTo>
                <a:lnTo>
                  <a:pt x="2905252" y="114299"/>
                </a:lnTo>
                <a:lnTo>
                  <a:pt x="2819527" y="114299"/>
                </a:lnTo>
                <a:lnTo>
                  <a:pt x="2819527" y="57149"/>
                </a:lnTo>
                <a:lnTo>
                  <a:pt x="2905252" y="57149"/>
                </a:lnTo>
                <a:lnTo>
                  <a:pt x="2790952" y="0"/>
                </a:lnTo>
                <a:close/>
              </a:path>
              <a:path w="2962910" h="171450">
                <a:moveTo>
                  <a:pt x="2790952" y="57149"/>
                </a:moveTo>
                <a:lnTo>
                  <a:pt x="0" y="57149"/>
                </a:lnTo>
                <a:lnTo>
                  <a:pt x="0" y="114299"/>
                </a:lnTo>
                <a:lnTo>
                  <a:pt x="2790952" y="114299"/>
                </a:lnTo>
                <a:lnTo>
                  <a:pt x="2790952" y="57149"/>
                </a:lnTo>
                <a:close/>
              </a:path>
              <a:path w="2962910" h="171450">
                <a:moveTo>
                  <a:pt x="2905252" y="57149"/>
                </a:moveTo>
                <a:lnTo>
                  <a:pt x="2819527" y="57149"/>
                </a:lnTo>
                <a:lnTo>
                  <a:pt x="2819527" y="114299"/>
                </a:lnTo>
                <a:lnTo>
                  <a:pt x="2905252" y="114299"/>
                </a:lnTo>
                <a:lnTo>
                  <a:pt x="2962402" y="85724"/>
                </a:lnTo>
                <a:lnTo>
                  <a:pt x="2905252" y="57149"/>
                </a:lnTo>
                <a:close/>
              </a:path>
            </a:pathLst>
          </a:custGeom>
          <a:solidFill>
            <a:srgbClr val="4471C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3962400" y="2057400"/>
            <a:ext cx="1217771" cy="1334981"/>
          </a:xfrm>
          <a:prstGeom prst="rect">
            <a:avLst/>
          </a:prstGeom>
          <a:solidFill>
            <a:srgbClr val="4471C4"/>
          </a:solidFill>
          <a:ln w="12700">
            <a:solidFill>
              <a:srgbClr val="2E528F"/>
            </a:solidFill>
          </a:ln>
        </p:spPr>
        <p:txBody>
          <a:bodyPr vert="horz" wrap="square" lIns="0" tIns="72390" rIns="0" bIns="0" rtlCol="0">
            <a:spAutoFit/>
          </a:bodyPr>
          <a:lstStyle/>
          <a:p>
            <a:pPr marL="448945" marR="151765" indent="-287020">
              <a:lnSpc>
                <a:spcPct val="100000"/>
              </a:lnSpc>
              <a:spcBef>
                <a:spcPts val="570"/>
              </a:spcBef>
            </a:pPr>
            <a:r>
              <a:rPr sz="2400" b="1" spc="-250" smtClean="0">
                <a:solidFill>
                  <a:srgbClr val="FFFFFF"/>
                </a:solidFill>
                <a:latin typeface="Arial"/>
                <a:cs typeface="Arial"/>
              </a:rPr>
              <a:t>Bán</a:t>
            </a:r>
            <a:endParaRPr lang="en-US" sz="2400" b="1" spc="-100" dirty="0" smtClean="0">
              <a:solidFill>
                <a:srgbClr val="FFFFFF"/>
              </a:solidFill>
              <a:latin typeface="Arial"/>
              <a:cs typeface="Arial"/>
            </a:endParaRPr>
          </a:p>
          <a:p>
            <a:pPr marL="448945" marR="151765" indent="-287020">
              <a:lnSpc>
                <a:spcPct val="100000"/>
              </a:lnSpc>
              <a:spcBef>
                <a:spcPts val="570"/>
              </a:spcBef>
            </a:pPr>
            <a:r>
              <a:rPr lang="en-US" sz="2400" b="1" spc="-140" smtClean="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sz="2400" b="1" spc="-140" smtClean="0">
                <a:solidFill>
                  <a:srgbClr val="FFFFFF"/>
                </a:solidFill>
                <a:latin typeface="Arial"/>
                <a:cs typeface="Arial"/>
              </a:rPr>
              <a:t>hàn</a:t>
            </a:r>
            <a:endParaRPr lang="en-US" sz="2400" b="1" spc="-140" smtClean="0">
              <a:solidFill>
                <a:srgbClr val="FFFFFF"/>
              </a:solidFill>
              <a:latin typeface="Arial"/>
              <a:cs typeface="Arial"/>
            </a:endParaRPr>
          </a:p>
          <a:p>
            <a:pPr marL="448945" marR="151765" indent="-287020">
              <a:lnSpc>
                <a:spcPct val="100000"/>
              </a:lnSpc>
              <a:spcBef>
                <a:spcPts val="570"/>
              </a:spcBef>
            </a:pPr>
            <a:r>
              <a:rPr sz="2400" b="1" spc="-20" smtClean="0">
                <a:solidFill>
                  <a:srgbClr val="FFFFFF"/>
                </a:solidFill>
                <a:latin typeface="Arial"/>
                <a:cs typeface="Arial"/>
              </a:rPr>
              <a:t>phẩm</a:t>
            </a:r>
            <a:endParaRPr sz="240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5029200" y="2667000"/>
            <a:ext cx="2590800" cy="152400"/>
          </a:xfrm>
          <a:custGeom>
            <a:avLst/>
            <a:gdLst/>
            <a:ahLst/>
            <a:cxnLst/>
            <a:rect l="l" t="t" r="r" b="b"/>
            <a:pathLst>
              <a:path w="2962909" h="171450">
                <a:moveTo>
                  <a:pt x="2790952" y="0"/>
                </a:moveTo>
                <a:lnTo>
                  <a:pt x="2790952" y="171449"/>
                </a:lnTo>
                <a:lnTo>
                  <a:pt x="2905252" y="114299"/>
                </a:lnTo>
                <a:lnTo>
                  <a:pt x="2819527" y="114299"/>
                </a:lnTo>
                <a:lnTo>
                  <a:pt x="2819527" y="57149"/>
                </a:lnTo>
                <a:lnTo>
                  <a:pt x="2905252" y="57149"/>
                </a:lnTo>
                <a:lnTo>
                  <a:pt x="2790952" y="0"/>
                </a:lnTo>
                <a:close/>
              </a:path>
              <a:path w="2962909" h="171450">
                <a:moveTo>
                  <a:pt x="2790952" y="57149"/>
                </a:moveTo>
                <a:lnTo>
                  <a:pt x="0" y="57149"/>
                </a:lnTo>
                <a:lnTo>
                  <a:pt x="0" y="114299"/>
                </a:lnTo>
                <a:lnTo>
                  <a:pt x="2790952" y="114299"/>
                </a:lnTo>
                <a:lnTo>
                  <a:pt x="2790952" y="57149"/>
                </a:lnTo>
                <a:close/>
              </a:path>
              <a:path w="2962909" h="171450">
                <a:moveTo>
                  <a:pt x="2905252" y="57149"/>
                </a:moveTo>
                <a:lnTo>
                  <a:pt x="2819527" y="57149"/>
                </a:lnTo>
                <a:lnTo>
                  <a:pt x="2819527" y="114299"/>
                </a:lnTo>
                <a:lnTo>
                  <a:pt x="2905252" y="114299"/>
                </a:lnTo>
                <a:lnTo>
                  <a:pt x="2962402" y="85724"/>
                </a:lnTo>
                <a:lnTo>
                  <a:pt x="2905252" y="57149"/>
                </a:lnTo>
                <a:close/>
              </a:path>
            </a:pathLst>
          </a:custGeom>
          <a:solidFill>
            <a:srgbClr val="4471C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7543800" y="2133600"/>
            <a:ext cx="1371600" cy="888705"/>
          </a:xfrm>
          <a:prstGeom prst="rect">
            <a:avLst/>
          </a:prstGeom>
          <a:solidFill>
            <a:srgbClr val="4471C4"/>
          </a:solidFill>
          <a:ln w="12700">
            <a:solidFill>
              <a:srgbClr val="2E528F"/>
            </a:solidFill>
          </a:ln>
        </p:spPr>
        <p:txBody>
          <a:bodyPr vert="horz" wrap="square" lIns="0" tIns="72390" rIns="0" bIns="0" rtlCol="0">
            <a:spAutoFit/>
          </a:bodyPr>
          <a:lstStyle/>
          <a:p>
            <a:pPr marL="417830">
              <a:lnSpc>
                <a:spcPct val="100000"/>
              </a:lnSpc>
              <a:spcBef>
                <a:spcPts val="570"/>
              </a:spcBef>
            </a:pPr>
            <a:r>
              <a:rPr lang="en-US" sz="2400" smtClean="0">
                <a:solidFill>
                  <a:schemeClr val="bg1"/>
                </a:solidFill>
                <a:latin typeface="Arial"/>
                <a:cs typeface="Arial"/>
              </a:rPr>
              <a:t>Thành</a:t>
            </a:r>
          </a:p>
          <a:p>
            <a:pPr marL="417830">
              <a:lnSpc>
                <a:spcPct val="100000"/>
              </a:lnSpc>
              <a:spcBef>
                <a:spcPts val="570"/>
              </a:spcBef>
            </a:pPr>
            <a:r>
              <a:rPr lang="en-US" sz="2400" smtClean="0">
                <a:solidFill>
                  <a:schemeClr val="bg1"/>
                </a:solidFill>
                <a:latin typeface="Arial"/>
                <a:cs typeface="Arial"/>
              </a:rPr>
              <a:t> phẩm</a:t>
            </a:r>
            <a:endParaRPr sz="240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676400" y="3733800"/>
            <a:ext cx="1996440" cy="1168400"/>
          </a:xfrm>
          <a:prstGeom prst="rect">
            <a:avLst/>
          </a:prstGeom>
          <a:solidFill>
            <a:srgbClr val="6FAC46"/>
          </a:solidFill>
          <a:ln w="12700">
            <a:solidFill>
              <a:srgbClr val="507D31"/>
            </a:solidFill>
          </a:ln>
        </p:spPr>
        <p:txBody>
          <a:bodyPr vert="horz" wrap="square" lIns="0" tIns="16510" rIns="0" bIns="0" rtlCol="0">
            <a:spAutoFit/>
          </a:bodyPr>
          <a:lstStyle/>
          <a:p>
            <a:pPr marL="1270" algn="ctr">
              <a:lnSpc>
                <a:spcPct val="100000"/>
              </a:lnSpc>
              <a:spcBef>
                <a:spcPts val="130"/>
              </a:spcBef>
            </a:pPr>
            <a:r>
              <a:rPr sz="2400" b="1" spc="-24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Phụ</a:t>
            </a:r>
            <a:r>
              <a:rPr sz="2400" b="1" spc="-114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gia</a:t>
            </a:r>
            <a:r>
              <a:rPr sz="2400" b="1" spc="-1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b="1" spc="-25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TP</a:t>
            </a:r>
            <a:endParaRPr sz="240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00000"/>
              </a:lnSpc>
            </a:pPr>
            <a:r>
              <a:rPr sz="2400" b="1" spc="-21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sz="2400" b="1" spc="-105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b="1" spc="-185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hỗ</a:t>
            </a:r>
            <a:r>
              <a:rPr sz="2400" b="1" spc="-1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b="1" spc="-11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trợ</a:t>
            </a:r>
            <a:r>
              <a:rPr sz="2400" b="1" spc="-1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b="1" spc="-25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CB</a:t>
            </a:r>
            <a:endParaRPr sz="2400">
              <a:latin typeface="Times New Roman" pitchFamily="18" charset="0"/>
              <a:cs typeface="Times New Roman" pitchFamily="18" charset="0"/>
            </a:endParaRPr>
          </a:p>
          <a:p>
            <a:pPr marL="635" algn="ctr">
              <a:lnSpc>
                <a:spcPct val="100000"/>
              </a:lnSpc>
            </a:pPr>
            <a:r>
              <a:rPr sz="2400" b="1" spc="-21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sz="2400" b="1" spc="-105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b="1" spc="-185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bổ</a:t>
            </a:r>
            <a:r>
              <a:rPr sz="2400" b="1" spc="-105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b="1" spc="-2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sung</a:t>
            </a:r>
            <a:endParaRPr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486400" y="3429000"/>
            <a:ext cx="1996440" cy="1309333"/>
          </a:xfrm>
          <a:prstGeom prst="rect">
            <a:avLst/>
          </a:prstGeom>
          <a:solidFill>
            <a:srgbClr val="6FAC46"/>
          </a:solidFill>
          <a:ln w="12700">
            <a:solidFill>
              <a:srgbClr val="507D31"/>
            </a:solidFill>
          </a:ln>
        </p:spPr>
        <p:txBody>
          <a:bodyPr vert="horz" wrap="square" lIns="0" tIns="199390" rIns="0" bIns="0" rtlCol="0">
            <a:spAutoFit/>
          </a:bodyPr>
          <a:lstStyle/>
          <a:p>
            <a:pPr marL="1270" algn="ctr">
              <a:lnSpc>
                <a:spcPct val="100000"/>
              </a:lnSpc>
              <a:spcBef>
                <a:spcPts val="1570"/>
              </a:spcBef>
            </a:pPr>
            <a:r>
              <a:rPr sz="2400" b="1" spc="-17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Vật</a:t>
            </a:r>
            <a:r>
              <a:rPr sz="2400" b="1" spc="-114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b="1" spc="-85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liệu,</a:t>
            </a:r>
            <a:r>
              <a:rPr sz="2400" b="1" spc="5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b="1" spc="-235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r>
              <a:rPr sz="2400" b="1" spc="-105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b="1" spc="-29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cụ</a:t>
            </a:r>
            <a:endParaRPr sz="2400">
              <a:latin typeface="Times New Roman" pitchFamily="18" charset="0"/>
              <a:cs typeface="Times New Roman" pitchFamily="18" charset="0"/>
            </a:endParaRPr>
          </a:p>
          <a:p>
            <a:pPr marL="1270" algn="ctr">
              <a:lnSpc>
                <a:spcPct val="100000"/>
              </a:lnSpc>
            </a:pPr>
            <a:r>
              <a:rPr sz="24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bao</a:t>
            </a:r>
            <a:r>
              <a:rPr sz="2400" b="1" spc="-35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gói,</a:t>
            </a:r>
            <a:r>
              <a:rPr sz="2400" b="1" spc="-15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b="1" spc="-225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chứa</a:t>
            </a:r>
            <a:r>
              <a:rPr sz="2400" b="1" spc="-135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b="1" spc="-2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đựng</a:t>
            </a:r>
            <a:endParaRPr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2438400" y="3352800"/>
            <a:ext cx="128588" cy="350520"/>
          </a:xfrm>
          <a:custGeom>
            <a:avLst/>
            <a:gdLst/>
            <a:ahLst/>
            <a:cxnLst/>
            <a:rect l="l" t="t" r="r" b="b"/>
            <a:pathLst>
              <a:path w="171450" h="350520">
                <a:moveTo>
                  <a:pt x="114300" y="142874"/>
                </a:moveTo>
                <a:lnTo>
                  <a:pt x="57150" y="142874"/>
                </a:lnTo>
                <a:lnTo>
                  <a:pt x="57150" y="350138"/>
                </a:lnTo>
                <a:lnTo>
                  <a:pt x="114300" y="350138"/>
                </a:lnTo>
                <a:lnTo>
                  <a:pt x="114300" y="142874"/>
                </a:lnTo>
                <a:close/>
              </a:path>
              <a:path w="171450" h="350520">
                <a:moveTo>
                  <a:pt x="85725" y="0"/>
                </a:moveTo>
                <a:lnTo>
                  <a:pt x="0" y="171449"/>
                </a:lnTo>
                <a:lnTo>
                  <a:pt x="57150" y="171449"/>
                </a:lnTo>
                <a:lnTo>
                  <a:pt x="57150" y="142874"/>
                </a:lnTo>
                <a:lnTo>
                  <a:pt x="157162" y="142874"/>
                </a:lnTo>
                <a:lnTo>
                  <a:pt x="85725" y="0"/>
                </a:lnTo>
                <a:close/>
              </a:path>
              <a:path w="171450" h="350520">
                <a:moveTo>
                  <a:pt x="157162" y="142874"/>
                </a:moveTo>
                <a:lnTo>
                  <a:pt x="114300" y="142874"/>
                </a:lnTo>
                <a:lnTo>
                  <a:pt x="114300" y="171449"/>
                </a:lnTo>
                <a:lnTo>
                  <a:pt x="171450" y="171449"/>
                </a:lnTo>
                <a:lnTo>
                  <a:pt x="157162" y="142874"/>
                </a:lnTo>
                <a:close/>
              </a:path>
            </a:pathLst>
          </a:custGeom>
          <a:solidFill>
            <a:srgbClr val="4471C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6400800" y="3048000"/>
            <a:ext cx="128588" cy="350520"/>
          </a:xfrm>
          <a:custGeom>
            <a:avLst/>
            <a:gdLst/>
            <a:ahLst/>
            <a:cxnLst/>
            <a:rect l="l" t="t" r="r" b="b"/>
            <a:pathLst>
              <a:path w="171450" h="350520">
                <a:moveTo>
                  <a:pt x="114300" y="142874"/>
                </a:moveTo>
                <a:lnTo>
                  <a:pt x="57150" y="142874"/>
                </a:lnTo>
                <a:lnTo>
                  <a:pt x="57150" y="350138"/>
                </a:lnTo>
                <a:lnTo>
                  <a:pt x="114300" y="350138"/>
                </a:lnTo>
                <a:lnTo>
                  <a:pt x="114300" y="142874"/>
                </a:lnTo>
                <a:close/>
              </a:path>
              <a:path w="171450" h="350520">
                <a:moveTo>
                  <a:pt x="85725" y="0"/>
                </a:moveTo>
                <a:lnTo>
                  <a:pt x="0" y="171449"/>
                </a:lnTo>
                <a:lnTo>
                  <a:pt x="57150" y="171449"/>
                </a:lnTo>
                <a:lnTo>
                  <a:pt x="57150" y="142874"/>
                </a:lnTo>
                <a:lnTo>
                  <a:pt x="157162" y="142874"/>
                </a:lnTo>
                <a:lnTo>
                  <a:pt x="85725" y="0"/>
                </a:lnTo>
                <a:close/>
              </a:path>
              <a:path w="171450" h="350520">
                <a:moveTo>
                  <a:pt x="157162" y="142874"/>
                </a:moveTo>
                <a:lnTo>
                  <a:pt x="114300" y="142874"/>
                </a:lnTo>
                <a:lnTo>
                  <a:pt x="114300" y="171449"/>
                </a:lnTo>
                <a:lnTo>
                  <a:pt x="171450" y="171449"/>
                </a:lnTo>
                <a:lnTo>
                  <a:pt x="157162" y="142874"/>
                </a:lnTo>
                <a:close/>
              </a:path>
            </a:pathLst>
          </a:custGeom>
          <a:solidFill>
            <a:srgbClr val="4471C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1752600" y="2438400"/>
            <a:ext cx="1996440" cy="763671"/>
          </a:xfrm>
          <a:prstGeom prst="rect">
            <a:avLst/>
          </a:prstGeom>
          <a:solidFill>
            <a:srgbClr val="EC7C30"/>
          </a:solidFill>
          <a:ln w="12700">
            <a:solidFill>
              <a:srgbClr val="2E528F"/>
            </a:solidFill>
          </a:ln>
        </p:spPr>
        <p:txBody>
          <a:bodyPr vert="horz" wrap="square" lIns="0" tIns="24765" rIns="0" bIns="0" rtlCol="0">
            <a:spAutoFit/>
          </a:bodyPr>
          <a:lstStyle/>
          <a:p>
            <a:pPr marL="181610">
              <a:lnSpc>
                <a:spcPct val="100000"/>
              </a:lnSpc>
              <a:spcBef>
                <a:spcPts val="195"/>
              </a:spcBef>
            </a:pPr>
            <a:r>
              <a:rPr sz="2400" b="1" spc="-275" dirty="0">
                <a:solidFill>
                  <a:srgbClr val="FFFFFF"/>
                </a:solidFill>
                <a:latin typeface="Arial"/>
                <a:cs typeface="Arial"/>
              </a:rPr>
              <a:t>Sản</a:t>
            </a:r>
            <a:r>
              <a:rPr sz="2400" b="1" spc="-1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b="1" spc="-120" dirty="0">
                <a:solidFill>
                  <a:srgbClr val="FFFFFF"/>
                </a:solidFill>
                <a:latin typeface="Arial"/>
                <a:cs typeface="Arial"/>
              </a:rPr>
              <a:t>xuất</a:t>
            </a:r>
            <a:r>
              <a:rPr sz="2400" b="1" spc="-120" dirty="0">
                <a:solidFill>
                  <a:srgbClr val="FFFFFF"/>
                </a:solidFill>
                <a:latin typeface="Carlito"/>
                <a:cs typeface="Carlito"/>
              </a:rPr>
              <a:t>,</a:t>
            </a:r>
            <a:r>
              <a:rPr sz="2400" b="1" spc="1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400" b="1" spc="-229" dirty="0">
                <a:solidFill>
                  <a:srgbClr val="FFFFFF"/>
                </a:solidFill>
                <a:latin typeface="Arial"/>
                <a:cs typeface="Arial"/>
              </a:rPr>
              <a:t>chế</a:t>
            </a:r>
            <a:r>
              <a:rPr sz="2400" b="1" spc="-1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b="1" spc="-20" dirty="0">
                <a:solidFill>
                  <a:srgbClr val="FFFFFF"/>
                </a:solidFill>
                <a:latin typeface="Arial"/>
                <a:cs typeface="Arial"/>
              </a:rPr>
              <a:t>biến</a:t>
            </a:r>
            <a:endParaRPr sz="2400">
              <a:latin typeface="Arial"/>
              <a:cs typeface="Arial"/>
            </a:endParaRPr>
          </a:p>
        </p:txBody>
      </p:sp>
      <p:sp>
        <p:nvSpPr>
          <p:cNvPr id="15" name="object 15"/>
          <p:cNvSpPr txBox="1">
            <a:spLocks noGrp="1"/>
          </p:cNvSpPr>
          <p:nvPr>
            <p:ph type="sldNum" sz="quarter" idx="4294967295"/>
          </p:nvPr>
        </p:nvSpPr>
        <p:spPr>
          <a:xfrm>
            <a:off x="8785098" y="6526605"/>
            <a:ext cx="215265" cy="2247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650"/>
              </a:lnSpc>
            </a:pPr>
            <a:fld id="{81D60167-4931-47E6-BA6A-407CBD079E47}" type="slidenum">
              <a:rPr spc="-50" dirty="0"/>
              <a:pPr marL="38100">
                <a:lnSpc>
                  <a:spcPts val="1650"/>
                </a:lnSpc>
              </a:pPr>
              <a:t>2</a:t>
            </a:fld>
            <a:endParaRPr spc="-50" dirty="0"/>
          </a:p>
        </p:txBody>
      </p:sp>
      <p:sp>
        <p:nvSpPr>
          <p:cNvPr id="14" name="object 14"/>
          <p:cNvSpPr txBox="1"/>
          <p:nvPr/>
        </p:nvSpPr>
        <p:spPr>
          <a:xfrm>
            <a:off x="5410200" y="2514600"/>
            <a:ext cx="1996440" cy="394339"/>
          </a:xfrm>
          <a:prstGeom prst="rect">
            <a:avLst/>
          </a:prstGeom>
          <a:solidFill>
            <a:srgbClr val="EC7C30"/>
          </a:solidFill>
          <a:ln w="12700">
            <a:solidFill>
              <a:srgbClr val="2E528F"/>
            </a:solidFill>
          </a:ln>
        </p:spPr>
        <p:txBody>
          <a:bodyPr vert="horz" wrap="square" lIns="0" tIns="24765" rIns="0" bIns="0" rtlCol="0">
            <a:spAutoFit/>
          </a:bodyPr>
          <a:lstStyle/>
          <a:p>
            <a:pPr marL="772160">
              <a:lnSpc>
                <a:spcPct val="100000"/>
              </a:lnSpc>
              <a:spcBef>
                <a:spcPts val="195"/>
              </a:spcBef>
            </a:pPr>
            <a:r>
              <a:rPr sz="2400" b="1" spc="-229" dirty="0">
                <a:solidFill>
                  <a:srgbClr val="FFFFFF"/>
                </a:solidFill>
                <a:latin typeface="Arial"/>
                <a:cs typeface="Arial"/>
              </a:rPr>
              <a:t>Đóng</a:t>
            </a:r>
            <a:r>
              <a:rPr sz="2400" b="1" spc="-13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b="1" spc="-25" dirty="0">
                <a:solidFill>
                  <a:srgbClr val="FFFFFF"/>
                </a:solidFill>
                <a:latin typeface="Arial"/>
                <a:cs typeface="Arial"/>
              </a:rPr>
              <a:t>gói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804148" y="6509716"/>
            <a:ext cx="167640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-25" dirty="0">
                <a:solidFill>
                  <a:srgbClr val="001F5F"/>
                </a:solidFill>
                <a:latin typeface="Arial"/>
                <a:cs typeface="Arial"/>
              </a:rPr>
              <a:t>22</a:t>
            </a:r>
            <a:endParaRPr sz="14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524000" y="325438"/>
            <a:ext cx="7162800" cy="880728"/>
          </a:xfrm>
          <a:prstGeom prst="rect">
            <a:avLst/>
          </a:prstGeom>
        </p:spPr>
        <p:txBody>
          <a:bodyPr vert="horz" wrap="square" lIns="0" tIns="2016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/>
              <a:t>Nấm</a:t>
            </a:r>
            <a:r>
              <a:rPr spc="-55" dirty="0"/>
              <a:t> </a:t>
            </a:r>
            <a:r>
              <a:rPr dirty="0"/>
              <a:t>tự</a:t>
            </a:r>
            <a:r>
              <a:rPr spc="-70" dirty="0"/>
              <a:t> </a:t>
            </a:r>
            <a:r>
              <a:rPr spc="-10" dirty="0"/>
              <a:t>nhiên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828800" y="1066800"/>
            <a:ext cx="5648325" cy="81368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54965" indent="-342265">
              <a:lnSpc>
                <a:spcPct val="100000"/>
              </a:lnSpc>
              <a:spcBef>
                <a:spcPts val="105"/>
              </a:spcBef>
              <a:buFont typeface="Arial"/>
              <a:buChar char="•"/>
              <a:tabLst>
                <a:tab pos="354965" algn="l"/>
              </a:tabLst>
            </a:pPr>
            <a:r>
              <a:rPr sz="2600" b="1" dirty="0">
                <a:solidFill>
                  <a:srgbClr val="001F5F"/>
                </a:solidFill>
                <a:latin typeface="Times New Roman"/>
                <a:cs typeface="Times New Roman"/>
              </a:rPr>
              <a:t>Tác</a:t>
            </a:r>
            <a:r>
              <a:rPr sz="2600" b="1" spc="-2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600" b="1" dirty="0">
                <a:solidFill>
                  <a:srgbClr val="001F5F"/>
                </a:solidFill>
                <a:latin typeface="Times New Roman"/>
                <a:cs typeface="Times New Roman"/>
              </a:rPr>
              <a:t>nhân</a:t>
            </a:r>
            <a:r>
              <a:rPr sz="2600" b="1" spc="-1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600" b="1" dirty="0">
                <a:solidFill>
                  <a:srgbClr val="001F5F"/>
                </a:solidFill>
                <a:latin typeface="Times New Roman"/>
                <a:cs typeface="Times New Roman"/>
              </a:rPr>
              <a:t>gây</a:t>
            </a:r>
            <a:r>
              <a:rPr sz="2600" b="1" spc="-2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600" b="1" dirty="0">
                <a:solidFill>
                  <a:srgbClr val="001F5F"/>
                </a:solidFill>
                <a:latin typeface="Times New Roman"/>
                <a:cs typeface="Times New Roman"/>
              </a:rPr>
              <a:t>ngộ</a:t>
            </a:r>
            <a:r>
              <a:rPr sz="2600" b="1" spc="-1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600" b="1" dirty="0">
                <a:solidFill>
                  <a:srgbClr val="001F5F"/>
                </a:solidFill>
                <a:latin typeface="Times New Roman"/>
                <a:cs typeface="Times New Roman"/>
              </a:rPr>
              <a:t>độc</a:t>
            </a:r>
            <a:r>
              <a:rPr sz="2600" b="1" spc="-2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600" b="1" dirty="0">
                <a:solidFill>
                  <a:srgbClr val="001F5F"/>
                </a:solidFill>
                <a:latin typeface="Times New Roman"/>
                <a:cs typeface="Times New Roman"/>
              </a:rPr>
              <a:t>thực</a:t>
            </a:r>
            <a:r>
              <a:rPr sz="2600" b="1" spc="-1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600" b="1" dirty="0">
                <a:solidFill>
                  <a:srgbClr val="001F5F"/>
                </a:solidFill>
                <a:latin typeface="Times New Roman"/>
                <a:cs typeface="Times New Roman"/>
              </a:rPr>
              <a:t>phẩm:</a:t>
            </a:r>
            <a:r>
              <a:rPr sz="2600" b="1" spc="-4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600" b="1" dirty="0">
                <a:solidFill>
                  <a:srgbClr val="001F5F"/>
                </a:solidFill>
                <a:latin typeface="Times New Roman"/>
                <a:cs typeface="Times New Roman"/>
              </a:rPr>
              <a:t>nấm</a:t>
            </a:r>
            <a:r>
              <a:rPr sz="2600" b="1" spc="-2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600" b="1" dirty="0">
                <a:solidFill>
                  <a:srgbClr val="001F5F"/>
                </a:solidFill>
                <a:latin typeface="Times New Roman"/>
                <a:cs typeface="Times New Roman"/>
              </a:rPr>
              <a:t>từ</a:t>
            </a:r>
            <a:r>
              <a:rPr sz="2600" b="1" spc="-1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600" b="1" dirty="0">
                <a:solidFill>
                  <a:srgbClr val="001F5F"/>
                </a:solidFill>
                <a:latin typeface="Times New Roman"/>
                <a:cs typeface="Times New Roman"/>
              </a:rPr>
              <a:t>tự</a:t>
            </a:r>
            <a:r>
              <a:rPr sz="2600" b="1" spc="-1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6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nhiên</a:t>
            </a:r>
            <a:endParaRPr sz="2600">
              <a:latin typeface="Times New Roman"/>
              <a:cs typeface="Times New Roman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828800" y="1905000"/>
            <a:ext cx="1828800" cy="3895725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3745707" y="1991106"/>
            <a:ext cx="747236" cy="245195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100"/>
              </a:spcBef>
            </a:pPr>
            <a:r>
              <a:rPr sz="1500" b="1" dirty="0">
                <a:solidFill>
                  <a:srgbClr val="333E50"/>
                </a:solidFill>
                <a:latin typeface="Times New Roman"/>
                <a:cs typeface="Times New Roman"/>
              </a:rPr>
              <a:t>Mũ</a:t>
            </a:r>
            <a:r>
              <a:rPr sz="1500" b="1" spc="-5" dirty="0">
                <a:solidFill>
                  <a:srgbClr val="333E50"/>
                </a:solidFill>
                <a:latin typeface="Times New Roman"/>
                <a:cs typeface="Times New Roman"/>
              </a:rPr>
              <a:t> </a:t>
            </a:r>
            <a:r>
              <a:rPr sz="1500" b="1" spc="-25" dirty="0">
                <a:solidFill>
                  <a:srgbClr val="333E50"/>
                </a:solidFill>
                <a:latin typeface="Times New Roman"/>
                <a:cs typeface="Times New Roman"/>
              </a:rPr>
              <a:t>nấm</a:t>
            </a:r>
            <a:endParaRPr sz="15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5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95"/>
              </a:spcBef>
            </a:pPr>
            <a:endParaRPr sz="1500">
              <a:latin typeface="Times New Roman"/>
              <a:cs typeface="Times New Roman"/>
            </a:endParaRPr>
          </a:p>
          <a:p>
            <a:pPr marL="12700" marR="5080">
              <a:lnSpc>
                <a:spcPct val="148300"/>
              </a:lnSpc>
            </a:pPr>
            <a:r>
              <a:rPr sz="1500" b="1" dirty="0">
                <a:solidFill>
                  <a:srgbClr val="333E50"/>
                </a:solidFill>
                <a:latin typeface="Times New Roman"/>
                <a:cs typeface="Times New Roman"/>
              </a:rPr>
              <a:t>Bào</a:t>
            </a:r>
            <a:r>
              <a:rPr sz="1500" b="1" spc="-5" dirty="0">
                <a:solidFill>
                  <a:srgbClr val="333E50"/>
                </a:solidFill>
                <a:latin typeface="Times New Roman"/>
                <a:cs typeface="Times New Roman"/>
              </a:rPr>
              <a:t> </a:t>
            </a:r>
            <a:r>
              <a:rPr sz="1500" b="1" spc="-25" dirty="0">
                <a:solidFill>
                  <a:srgbClr val="333E50"/>
                </a:solidFill>
                <a:latin typeface="Times New Roman"/>
                <a:cs typeface="Times New Roman"/>
              </a:rPr>
              <a:t>tử </a:t>
            </a:r>
            <a:r>
              <a:rPr sz="1500" b="1" dirty="0">
                <a:solidFill>
                  <a:srgbClr val="333E50"/>
                </a:solidFill>
                <a:latin typeface="Times New Roman"/>
                <a:cs typeface="Times New Roman"/>
              </a:rPr>
              <a:t>Vòng</a:t>
            </a:r>
            <a:r>
              <a:rPr sz="1500" b="1" spc="-35" dirty="0">
                <a:solidFill>
                  <a:srgbClr val="333E50"/>
                </a:solidFill>
                <a:latin typeface="Times New Roman"/>
                <a:cs typeface="Times New Roman"/>
              </a:rPr>
              <a:t> </a:t>
            </a:r>
            <a:r>
              <a:rPr sz="1500" b="1" spc="-10" dirty="0">
                <a:solidFill>
                  <a:srgbClr val="333E50"/>
                </a:solidFill>
                <a:latin typeface="Times New Roman"/>
                <a:cs typeface="Times New Roman"/>
              </a:rPr>
              <a:t>cuống </a:t>
            </a:r>
            <a:r>
              <a:rPr sz="1500" b="1" dirty="0">
                <a:solidFill>
                  <a:srgbClr val="333E50"/>
                </a:solidFill>
                <a:latin typeface="Times New Roman"/>
                <a:cs typeface="Times New Roman"/>
              </a:rPr>
              <a:t>Thân</a:t>
            </a:r>
            <a:r>
              <a:rPr sz="1500" b="1" spc="-25" dirty="0">
                <a:solidFill>
                  <a:srgbClr val="333E50"/>
                </a:solidFill>
                <a:latin typeface="Times New Roman"/>
                <a:cs typeface="Times New Roman"/>
              </a:rPr>
              <a:t> nấm</a:t>
            </a:r>
            <a:endParaRPr sz="15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748183" y="4523613"/>
            <a:ext cx="500539" cy="4744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b="1" dirty="0">
                <a:solidFill>
                  <a:srgbClr val="333E50"/>
                </a:solidFill>
                <a:latin typeface="Times New Roman"/>
                <a:cs typeface="Times New Roman"/>
              </a:rPr>
              <a:t>Bao</a:t>
            </a:r>
            <a:r>
              <a:rPr sz="1500" b="1" spc="-5" dirty="0">
                <a:solidFill>
                  <a:srgbClr val="333E50"/>
                </a:solidFill>
                <a:latin typeface="Times New Roman"/>
                <a:cs typeface="Times New Roman"/>
              </a:rPr>
              <a:t> </a:t>
            </a:r>
            <a:r>
              <a:rPr sz="1500" b="1" spc="-25" dirty="0">
                <a:solidFill>
                  <a:srgbClr val="333E50"/>
                </a:solidFill>
                <a:latin typeface="Times New Roman"/>
                <a:cs typeface="Times New Roman"/>
              </a:rPr>
              <a:t>gốc</a:t>
            </a:r>
            <a:endParaRPr sz="1500">
              <a:latin typeface="Times New Roman"/>
              <a:cs typeface="Times New Roman"/>
            </a:endParaRPr>
          </a:p>
        </p:txBody>
      </p:sp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968526" y="2095563"/>
            <a:ext cx="2706148" cy="3687698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524000" y="325438"/>
            <a:ext cx="7162800" cy="621349"/>
          </a:xfrm>
          <a:prstGeom prst="rect">
            <a:avLst/>
          </a:prstGeom>
        </p:spPr>
        <p:txBody>
          <a:bodyPr vert="horz" wrap="square" lIns="0" tIns="158140" rIns="0" bIns="0" rtlCol="0">
            <a:spAutoFit/>
          </a:bodyPr>
          <a:lstStyle/>
          <a:p>
            <a:pPr marL="88900">
              <a:lnSpc>
                <a:spcPct val="100000"/>
              </a:lnSpc>
              <a:spcBef>
                <a:spcPts val="100"/>
              </a:spcBef>
            </a:pPr>
            <a:r>
              <a:rPr sz="3000" dirty="0"/>
              <a:t>Nấm</a:t>
            </a:r>
            <a:r>
              <a:rPr sz="3000" spc="-50" dirty="0"/>
              <a:t> </a:t>
            </a:r>
            <a:r>
              <a:rPr sz="3000" dirty="0"/>
              <a:t>không</a:t>
            </a:r>
            <a:r>
              <a:rPr sz="3000" spc="-20" dirty="0"/>
              <a:t> </a:t>
            </a:r>
            <a:r>
              <a:rPr sz="3000" dirty="0"/>
              <a:t>độc</a:t>
            </a:r>
            <a:r>
              <a:rPr sz="3000" spc="-25" dirty="0"/>
              <a:t> </a:t>
            </a:r>
            <a:r>
              <a:rPr sz="3000" dirty="0"/>
              <a:t>vs</a:t>
            </a:r>
            <a:r>
              <a:rPr sz="3000" spc="-45" dirty="0"/>
              <a:t> </a:t>
            </a:r>
            <a:r>
              <a:rPr sz="3000" dirty="0"/>
              <a:t>Nấm</a:t>
            </a:r>
            <a:r>
              <a:rPr sz="3000" spc="-45" dirty="0"/>
              <a:t> </a:t>
            </a:r>
            <a:r>
              <a:rPr sz="3000" spc="-25" dirty="0"/>
              <a:t>độc</a:t>
            </a:r>
            <a:endParaRPr sz="3000"/>
          </a:p>
        </p:txBody>
      </p:sp>
      <p:sp>
        <p:nvSpPr>
          <p:cNvPr id="3" name="object 3"/>
          <p:cNvSpPr txBox="1"/>
          <p:nvPr/>
        </p:nvSpPr>
        <p:spPr>
          <a:xfrm>
            <a:off x="457200" y="3276600"/>
            <a:ext cx="3629978" cy="3283206"/>
          </a:xfrm>
          <a:prstGeom prst="rect">
            <a:avLst/>
          </a:prstGeom>
        </p:spPr>
        <p:txBody>
          <a:bodyPr vert="horz" wrap="square" lIns="0" tIns="113030" rIns="0" bIns="0" rtlCol="0">
            <a:spAutoFit/>
          </a:bodyPr>
          <a:lstStyle/>
          <a:p>
            <a:pPr marL="1582420">
              <a:lnSpc>
                <a:spcPct val="100000"/>
              </a:lnSpc>
              <a:spcBef>
                <a:spcPts val="890"/>
              </a:spcBef>
            </a:pPr>
            <a:r>
              <a:rPr sz="2100" b="1" i="1" smtClean="0">
                <a:solidFill>
                  <a:srgbClr val="001F5F"/>
                </a:solidFill>
                <a:latin typeface="Times New Roman"/>
                <a:cs typeface="Times New Roman"/>
              </a:rPr>
              <a:t>Amanita</a:t>
            </a:r>
            <a:endParaRPr lang="en-US" sz="2100" b="1" i="1" spc="-70" dirty="0" smtClean="0">
              <a:solidFill>
                <a:srgbClr val="001F5F"/>
              </a:solidFill>
              <a:latin typeface="Times New Roman"/>
              <a:cs typeface="Times New Roman"/>
            </a:endParaRPr>
          </a:p>
          <a:p>
            <a:pPr marL="1582420">
              <a:lnSpc>
                <a:spcPct val="100000"/>
              </a:lnSpc>
              <a:spcBef>
                <a:spcPts val="890"/>
              </a:spcBef>
            </a:pPr>
            <a:r>
              <a:rPr sz="2100" b="1" i="1" spc="-10" smtClean="0">
                <a:solidFill>
                  <a:srgbClr val="001F5F"/>
                </a:solidFill>
                <a:latin typeface="Times New Roman"/>
                <a:cs typeface="Times New Roman"/>
              </a:rPr>
              <a:t>pseudoprinceps</a:t>
            </a:r>
            <a:endParaRPr sz="2100">
              <a:latin typeface="Times New Roman"/>
              <a:cs typeface="Times New Roman"/>
            </a:endParaRPr>
          </a:p>
          <a:p>
            <a:pPr marL="268605" marR="5080" indent="-256540">
              <a:lnSpc>
                <a:spcPct val="110000"/>
              </a:lnSpc>
              <a:spcBef>
                <a:spcPts val="484"/>
              </a:spcBef>
              <a:buFont typeface="Courier New"/>
              <a:buChar char="o"/>
              <a:tabLst>
                <a:tab pos="269875" algn="l"/>
              </a:tabLst>
            </a:pPr>
            <a:r>
              <a:rPr sz="1900" dirty="0">
                <a:solidFill>
                  <a:srgbClr val="001F5F"/>
                </a:solidFill>
                <a:latin typeface="Arial"/>
                <a:cs typeface="Arial"/>
              </a:rPr>
              <a:t>Nấm</a:t>
            </a:r>
            <a:r>
              <a:rPr sz="1900" spc="-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900" dirty="0">
                <a:solidFill>
                  <a:srgbClr val="001F5F"/>
                </a:solidFill>
                <a:latin typeface="Arial"/>
                <a:cs typeface="Arial"/>
              </a:rPr>
              <a:t>màu</a:t>
            </a:r>
            <a:r>
              <a:rPr sz="1900" spc="-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900" dirty="0">
                <a:solidFill>
                  <a:srgbClr val="001F5F"/>
                </a:solidFill>
                <a:latin typeface="Arial"/>
                <a:cs typeface="Arial"/>
              </a:rPr>
              <a:t>trắng</a:t>
            </a:r>
            <a:r>
              <a:rPr sz="1900" spc="-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900" dirty="0">
                <a:solidFill>
                  <a:srgbClr val="001F5F"/>
                </a:solidFill>
                <a:latin typeface="Arial"/>
                <a:cs typeface="Arial"/>
              </a:rPr>
              <a:t>có</a:t>
            </a:r>
            <a:r>
              <a:rPr sz="1900" spc="-3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900" dirty="0">
                <a:solidFill>
                  <a:srgbClr val="001F5F"/>
                </a:solidFill>
                <a:latin typeface="Arial"/>
                <a:cs typeface="Arial"/>
              </a:rPr>
              <a:t>tán</a:t>
            </a:r>
            <a:r>
              <a:rPr sz="1900" spc="-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900" dirty="0">
                <a:solidFill>
                  <a:srgbClr val="001F5F"/>
                </a:solidFill>
                <a:latin typeface="Arial"/>
                <a:cs typeface="Arial"/>
              </a:rPr>
              <a:t>trắng,</a:t>
            </a:r>
            <a:r>
              <a:rPr sz="1900" spc="-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900" dirty="0">
                <a:solidFill>
                  <a:srgbClr val="001F5F"/>
                </a:solidFill>
                <a:latin typeface="Arial"/>
                <a:cs typeface="Arial"/>
              </a:rPr>
              <a:t>gốc</a:t>
            </a:r>
            <a:r>
              <a:rPr sz="1900" spc="-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900" dirty="0">
                <a:solidFill>
                  <a:srgbClr val="001F5F"/>
                </a:solidFill>
                <a:latin typeface="Arial"/>
                <a:cs typeface="Arial"/>
              </a:rPr>
              <a:t>cụm</a:t>
            </a:r>
            <a:r>
              <a:rPr sz="1900" spc="-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900" spc="-25" dirty="0">
                <a:solidFill>
                  <a:srgbClr val="001F5F"/>
                </a:solidFill>
                <a:latin typeface="Arial"/>
                <a:cs typeface="Arial"/>
              </a:rPr>
              <a:t>như 	</a:t>
            </a:r>
            <a:r>
              <a:rPr sz="1900" dirty="0">
                <a:solidFill>
                  <a:srgbClr val="001F5F"/>
                </a:solidFill>
                <a:latin typeface="Arial"/>
                <a:cs typeface="Arial"/>
              </a:rPr>
              <a:t>hình</a:t>
            </a:r>
            <a:r>
              <a:rPr sz="1900" spc="-4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900" dirty="0">
                <a:solidFill>
                  <a:srgbClr val="001F5F"/>
                </a:solidFill>
                <a:latin typeface="Arial"/>
                <a:cs typeface="Arial"/>
              </a:rPr>
              <a:t>cuống</a:t>
            </a:r>
            <a:r>
              <a:rPr sz="1900" spc="-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900" spc="-20" dirty="0">
                <a:solidFill>
                  <a:srgbClr val="001F5F"/>
                </a:solidFill>
                <a:latin typeface="Arial"/>
                <a:cs typeface="Arial"/>
              </a:rPr>
              <a:t>hoa.</a:t>
            </a:r>
            <a:endParaRPr sz="1900">
              <a:latin typeface="Arial"/>
              <a:cs typeface="Arial"/>
            </a:endParaRPr>
          </a:p>
          <a:p>
            <a:pPr marL="269240" indent="-256540">
              <a:lnSpc>
                <a:spcPct val="100000"/>
              </a:lnSpc>
              <a:spcBef>
                <a:spcPts val="825"/>
              </a:spcBef>
              <a:buFont typeface="Courier New"/>
              <a:buChar char="o"/>
              <a:tabLst>
                <a:tab pos="269240" algn="l"/>
              </a:tabLst>
            </a:pPr>
            <a:r>
              <a:rPr sz="1900" dirty="0">
                <a:solidFill>
                  <a:srgbClr val="001F5F"/>
                </a:solidFill>
                <a:latin typeface="Arial"/>
                <a:cs typeface="Arial"/>
              </a:rPr>
              <a:t>Nấm</a:t>
            </a:r>
            <a:r>
              <a:rPr sz="1900" spc="-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900" dirty="0">
                <a:solidFill>
                  <a:srgbClr val="001F5F"/>
                </a:solidFill>
                <a:latin typeface="Arial"/>
                <a:cs typeface="Arial"/>
              </a:rPr>
              <a:t>lấy</a:t>
            </a:r>
            <a:r>
              <a:rPr sz="1900" spc="-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900" dirty="0">
                <a:solidFill>
                  <a:srgbClr val="001F5F"/>
                </a:solidFill>
                <a:latin typeface="Arial"/>
                <a:cs typeface="Arial"/>
              </a:rPr>
              <a:t>tại</a:t>
            </a:r>
            <a:r>
              <a:rPr sz="1900" spc="-3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900" dirty="0">
                <a:solidFill>
                  <a:srgbClr val="001F5F"/>
                </a:solidFill>
                <a:latin typeface="Arial"/>
                <a:cs typeface="Arial"/>
              </a:rPr>
              <a:t>bản</a:t>
            </a:r>
            <a:r>
              <a:rPr sz="1900" spc="-1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900" dirty="0">
                <a:solidFill>
                  <a:srgbClr val="001F5F"/>
                </a:solidFill>
                <a:latin typeface="Arial"/>
                <a:cs typeface="Arial"/>
              </a:rPr>
              <a:t>Hua</a:t>
            </a:r>
            <a:r>
              <a:rPr sz="1900" spc="-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900" dirty="0">
                <a:solidFill>
                  <a:srgbClr val="001F5F"/>
                </a:solidFill>
                <a:latin typeface="Arial"/>
                <a:cs typeface="Arial"/>
              </a:rPr>
              <a:t>Tát,</a:t>
            </a:r>
            <a:r>
              <a:rPr sz="1900" spc="-3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900" dirty="0">
                <a:solidFill>
                  <a:srgbClr val="001F5F"/>
                </a:solidFill>
                <a:latin typeface="Arial"/>
                <a:cs typeface="Arial"/>
              </a:rPr>
              <a:t>Xã</a:t>
            </a:r>
            <a:r>
              <a:rPr sz="1900" spc="-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900">
                <a:solidFill>
                  <a:srgbClr val="001F5F"/>
                </a:solidFill>
                <a:latin typeface="Arial"/>
                <a:cs typeface="Arial"/>
              </a:rPr>
              <a:t>Cò</a:t>
            </a:r>
            <a:r>
              <a:rPr sz="1900" spc="-25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900" spc="-20" smtClean="0">
                <a:solidFill>
                  <a:srgbClr val="001F5F"/>
                </a:solidFill>
                <a:latin typeface="Arial"/>
                <a:cs typeface="Arial"/>
              </a:rPr>
              <a:t>Nòi,</a:t>
            </a:r>
            <a:r>
              <a:rPr sz="1900" smtClean="0">
                <a:solidFill>
                  <a:srgbClr val="001F5F"/>
                </a:solidFill>
                <a:latin typeface="Arial"/>
                <a:cs typeface="Arial"/>
              </a:rPr>
              <a:t>Huyện</a:t>
            </a:r>
            <a:r>
              <a:rPr sz="1900" spc="-30" smtClean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900" dirty="0">
                <a:solidFill>
                  <a:srgbClr val="001F5F"/>
                </a:solidFill>
                <a:latin typeface="Arial"/>
                <a:cs typeface="Arial"/>
              </a:rPr>
              <a:t>Mai</a:t>
            </a:r>
            <a:r>
              <a:rPr sz="1900" spc="-4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900" dirty="0">
                <a:solidFill>
                  <a:srgbClr val="001F5F"/>
                </a:solidFill>
                <a:latin typeface="Arial"/>
                <a:cs typeface="Arial"/>
              </a:rPr>
              <a:t>Sơn,</a:t>
            </a:r>
            <a:r>
              <a:rPr sz="1900" spc="-4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900" dirty="0">
                <a:solidFill>
                  <a:srgbClr val="001F5F"/>
                </a:solidFill>
                <a:latin typeface="Arial"/>
                <a:cs typeface="Arial"/>
              </a:rPr>
              <a:t>Sơn</a:t>
            </a:r>
            <a:r>
              <a:rPr sz="1900" spc="-4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900" spc="-25" dirty="0">
                <a:solidFill>
                  <a:srgbClr val="001F5F"/>
                </a:solidFill>
                <a:latin typeface="Arial"/>
                <a:cs typeface="Arial"/>
              </a:rPr>
              <a:t>La.</a:t>
            </a:r>
            <a:endParaRPr sz="1900">
              <a:latin typeface="Arial"/>
              <a:cs typeface="Arial"/>
            </a:endParaRPr>
          </a:p>
          <a:p>
            <a:pPr marL="268605" marR="194945" indent="-256540">
              <a:lnSpc>
                <a:spcPct val="110000"/>
              </a:lnSpc>
              <a:spcBef>
                <a:spcPts val="600"/>
              </a:spcBef>
              <a:buFont typeface="Courier New"/>
              <a:buChar char="o"/>
              <a:tabLst>
                <a:tab pos="269875" algn="l"/>
              </a:tabLst>
            </a:pPr>
            <a:r>
              <a:rPr sz="1900" dirty="0">
                <a:solidFill>
                  <a:srgbClr val="001F5F"/>
                </a:solidFill>
                <a:latin typeface="Arial"/>
                <a:cs typeface="Arial"/>
              </a:rPr>
              <a:t>Được</a:t>
            </a:r>
            <a:r>
              <a:rPr sz="1900" spc="-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900" dirty="0">
                <a:solidFill>
                  <a:srgbClr val="001F5F"/>
                </a:solidFill>
                <a:latin typeface="Arial"/>
                <a:cs typeface="Arial"/>
              </a:rPr>
              <a:t>sử</a:t>
            </a:r>
            <a:r>
              <a:rPr sz="1900" spc="-3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900" dirty="0">
                <a:solidFill>
                  <a:srgbClr val="001F5F"/>
                </a:solidFill>
                <a:latin typeface="Arial"/>
                <a:cs typeface="Arial"/>
              </a:rPr>
              <a:t>dụng</a:t>
            </a:r>
            <a:r>
              <a:rPr sz="1900" spc="-1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900" dirty="0">
                <a:solidFill>
                  <a:srgbClr val="001F5F"/>
                </a:solidFill>
                <a:latin typeface="Arial"/>
                <a:cs typeface="Arial"/>
              </a:rPr>
              <a:t>làm</a:t>
            </a:r>
            <a:r>
              <a:rPr sz="1900" spc="-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900" dirty="0">
                <a:solidFill>
                  <a:srgbClr val="001F5F"/>
                </a:solidFill>
                <a:latin typeface="Arial"/>
                <a:cs typeface="Arial"/>
              </a:rPr>
              <a:t>thực</a:t>
            </a:r>
            <a:r>
              <a:rPr sz="1900" spc="-3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900" dirty="0">
                <a:solidFill>
                  <a:srgbClr val="001F5F"/>
                </a:solidFill>
                <a:latin typeface="Arial"/>
                <a:cs typeface="Arial"/>
              </a:rPr>
              <a:t>phẩm</a:t>
            </a:r>
            <a:r>
              <a:rPr sz="1900" spc="-1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900" dirty="0">
                <a:solidFill>
                  <a:srgbClr val="001F5F"/>
                </a:solidFill>
                <a:latin typeface="Arial"/>
                <a:cs typeface="Arial"/>
              </a:rPr>
              <a:t>tại</a:t>
            </a:r>
            <a:r>
              <a:rPr sz="1900" spc="-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900" dirty="0">
                <a:solidFill>
                  <a:srgbClr val="001F5F"/>
                </a:solidFill>
                <a:latin typeface="Arial"/>
                <a:cs typeface="Arial"/>
              </a:rPr>
              <a:t>một</a:t>
            </a:r>
            <a:r>
              <a:rPr sz="1900" spc="-4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900" spc="-25">
                <a:solidFill>
                  <a:srgbClr val="001F5F"/>
                </a:solidFill>
                <a:latin typeface="Arial"/>
                <a:cs typeface="Arial"/>
              </a:rPr>
              <a:t>số </a:t>
            </a:r>
            <a:r>
              <a:rPr sz="1900" smtClean="0">
                <a:solidFill>
                  <a:srgbClr val="001F5F"/>
                </a:solidFill>
                <a:latin typeface="Arial"/>
                <a:cs typeface="Arial"/>
              </a:rPr>
              <a:t>địa</a:t>
            </a:r>
            <a:r>
              <a:rPr sz="1900" spc="-30" smtClean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900" spc="-10" dirty="0">
                <a:solidFill>
                  <a:srgbClr val="001F5F"/>
                </a:solidFill>
                <a:latin typeface="Arial"/>
                <a:cs typeface="Arial"/>
              </a:rPr>
              <a:t>phương.</a:t>
            </a:r>
            <a:endParaRPr sz="1900">
              <a:latin typeface="Arial"/>
              <a:cs typeface="Arial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524000" y="1143000"/>
            <a:ext cx="1539083" cy="2049399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181600" y="1219200"/>
            <a:ext cx="1442843" cy="2117797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4648200" y="3505200"/>
            <a:ext cx="3842385" cy="3000821"/>
          </a:xfrm>
          <a:prstGeom prst="rect">
            <a:avLst/>
          </a:prstGeom>
        </p:spPr>
        <p:txBody>
          <a:bodyPr vert="horz" wrap="square" lIns="0" tIns="121920" rIns="0" bIns="0" rtlCol="0">
            <a:spAutoFit/>
          </a:bodyPr>
          <a:lstStyle/>
          <a:p>
            <a:pPr marL="242570">
              <a:lnSpc>
                <a:spcPct val="100000"/>
              </a:lnSpc>
              <a:spcBef>
                <a:spcPts val="960"/>
              </a:spcBef>
            </a:pPr>
            <a:r>
              <a:rPr sz="2100" b="1" i="1" dirty="0">
                <a:solidFill>
                  <a:srgbClr val="001F5F"/>
                </a:solidFill>
                <a:latin typeface="Times New Roman"/>
                <a:cs typeface="Times New Roman"/>
              </a:rPr>
              <a:t>Amanita</a:t>
            </a:r>
            <a:r>
              <a:rPr sz="2100" b="1" i="1" spc="-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100" b="1" i="1" spc="-10" dirty="0">
                <a:solidFill>
                  <a:srgbClr val="001F5F"/>
                </a:solidFill>
                <a:latin typeface="Times New Roman"/>
                <a:cs typeface="Times New Roman"/>
              </a:rPr>
              <a:t>phalloides</a:t>
            </a:r>
            <a:endParaRPr sz="2100">
              <a:latin typeface="Times New Roman"/>
              <a:cs typeface="Times New Roman"/>
            </a:endParaRPr>
          </a:p>
          <a:p>
            <a:pPr marL="269875" marR="5080" indent="-257810">
              <a:lnSpc>
                <a:spcPct val="100000"/>
              </a:lnSpc>
              <a:spcBef>
                <a:spcPts val="855"/>
              </a:spcBef>
              <a:buFont typeface="Courier New"/>
              <a:buChar char="o"/>
              <a:tabLst>
                <a:tab pos="269875" algn="l"/>
              </a:tabLst>
            </a:pPr>
            <a:r>
              <a:rPr sz="2100" dirty="0">
                <a:solidFill>
                  <a:srgbClr val="001F5F"/>
                </a:solidFill>
                <a:latin typeface="Times New Roman"/>
                <a:cs typeface="Times New Roman"/>
              </a:rPr>
              <a:t>Nấm</a:t>
            </a:r>
            <a:r>
              <a:rPr sz="2100" spc="-3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100" dirty="0">
                <a:solidFill>
                  <a:srgbClr val="001F5F"/>
                </a:solidFill>
                <a:latin typeface="Times New Roman"/>
                <a:cs typeface="Times New Roman"/>
              </a:rPr>
              <a:t>trắng</a:t>
            </a:r>
            <a:r>
              <a:rPr sz="2100" spc="-1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100" dirty="0">
                <a:solidFill>
                  <a:srgbClr val="001F5F"/>
                </a:solidFill>
                <a:latin typeface="Times New Roman"/>
                <a:cs typeface="Times New Roman"/>
              </a:rPr>
              <a:t>có</a:t>
            </a:r>
            <a:r>
              <a:rPr sz="2100" spc="-3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100" dirty="0">
                <a:solidFill>
                  <a:srgbClr val="001F5F"/>
                </a:solidFill>
                <a:latin typeface="Times New Roman"/>
                <a:cs typeface="Times New Roman"/>
              </a:rPr>
              <a:t>tán</a:t>
            </a:r>
            <a:r>
              <a:rPr sz="2100" spc="-3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100" dirty="0">
                <a:solidFill>
                  <a:srgbClr val="001F5F"/>
                </a:solidFill>
                <a:latin typeface="Times New Roman"/>
                <a:cs typeface="Times New Roman"/>
              </a:rPr>
              <a:t>màu</a:t>
            </a:r>
            <a:r>
              <a:rPr sz="2100" spc="1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100" dirty="0">
                <a:solidFill>
                  <a:srgbClr val="001F5F"/>
                </a:solidFill>
                <a:latin typeface="Times New Roman"/>
                <a:cs typeface="Times New Roman"/>
              </a:rPr>
              <a:t>trắng</a:t>
            </a:r>
            <a:r>
              <a:rPr sz="2100" spc="-3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100" dirty="0">
                <a:solidFill>
                  <a:srgbClr val="001F5F"/>
                </a:solidFill>
                <a:latin typeface="Times New Roman"/>
                <a:cs typeface="Times New Roman"/>
              </a:rPr>
              <a:t>khi</a:t>
            </a:r>
            <a:r>
              <a:rPr sz="2100" spc="-3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100" dirty="0">
                <a:solidFill>
                  <a:srgbClr val="001F5F"/>
                </a:solidFill>
                <a:latin typeface="Times New Roman"/>
                <a:cs typeface="Times New Roman"/>
              </a:rPr>
              <a:t>còn</a:t>
            </a:r>
            <a:r>
              <a:rPr sz="2100" spc="-3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100" dirty="0">
                <a:solidFill>
                  <a:srgbClr val="001F5F"/>
                </a:solidFill>
                <a:latin typeface="Times New Roman"/>
                <a:cs typeface="Times New Roman"/>
              </a:rPr>
              <a:t>non,</a:t>
            </a:r>
            <a:r>
              <a:rPr sz="2100" spc="-3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100" spc="-25" dirty="0">
                <a:solidFill>
                  <a:srgbClr val="001F5F"/>
                </a:solidFill>
                <a:latin typeface="Times New Roman"/>
                <a:cs typeface="Times New Roman"/>
              </a:rPr>
              <a:t>gốc </a:t>
            </a:r>
            <a:r>
              <a:rPr sz="2100" dirty="0">
                <a:solidFill>
                  <a:srgbClr val="001F5F"/>
                </a:solidFill>
                <a:latin typeface="Times New Roman"/>
                <a:cs typeface="Times New Roman"/>
              </a:rPr>
              <a:t>cụm</a:t>
            </a:r>
            <a:r>
              <a:rPr sz="2100" spc="-1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100" dirty="0">
                <a:solidFill>
                  <a:srgbClr val="001F5F"/>
                </a:solidFill>
                <a:latin typeface="Times New Roman"/>
                <a:cs typeface="Times New Roman"/>
              </a:rPr>
              <a:t>như</a:t>
            </a:r>
            <a:r>
              <a:rPr sz="2100" spc="-3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100" dirty="0">
                <a:solidFill>
                  <a:srgbClr val="001F5F"/>
                </a:solidFill>
                <a:latin typeface="Times New Roman"/>
                <a:cs typeface="Times New Roman"/>
              </a:rPr>
              <a:t>hình</a:t>
            </a:r>
            <a:r>
              <a:rPr sz="2100" spc="-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100" dirty="0">
                <a:solidFill>
                  <a:srgbClr val="001F5F"/>
                </a:solidFill>
                <a:latin typeface="Times New Roman"/>
                <a:cs typeface="Times New Roman"/>
              </a:rPr>
              <a:t>cuống</a:t>
            </a:r>
            <a:r>
              <a:rPr sz="2100" spc="-3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100" spc="-20" dirty="0">
                <a:solidFill>
                  <a:srgbClr val="001F5F"/>
                </a:solidFill>
                <a:latin typeface="Times New Roman"/>
                <a:cs typeface="Times New Roman"/>
              </a:rPr>
              <a:t>hoa.</a:t>
            </a:r>
            <a:endParaRPr sz="2100">
              <a:latin typeface="Times New Roman"/>
              <a:cs typeface="Times New Roman"/>
            </a:endParaRPr>
          </a:p>
          <a:p>
            <a:pPr marL="269875" indent="-257175">
              <a:lnSpc>
                <a:spcPct val="100000"/>
              </a:lnSpc>
              <a:spcBef>
                <a:spcPts val="1205"/>
              </a:spcBef>
              <a:buFont typeface="Courier New"/>
              <a:buChar char="o"/>
              <a:tabLst>
                <a:tab pos="269875" algn="l"/>
              </a:tabLst>
            </a:pPr>
            <a:r>
              <a:rPr sz="2100" dirty="0">
                <a:solidFill>
                  <a:srgbClr val="001F5F"/>
                </a:solidFill>
                <a:latin typeface="Times New Roman"/>
                <a:cs typeface="Times New Roman"/>
              </a:rPr>
              <a:t>Nấm</a:t>
            </a:r>
            <a:r>
              <a:rPr sz="2100" spc="-3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100" i="1" dirty="0">
                <a:solidFill>
                  <a:srgbClr val="001F5F"/>
                </a:solidFill>
                <a:latin typeface="Times New Roman"/>
                <a:cs typeface="Times New Roman"/>
              </a:rPr>
              <a:t>Amanita</a:t>
            </a:r>
            <a:r>
              <a:rPr sz="2100" i="1" spc="-3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100" i="1" dirty="0">
                <a:solidFill>
                  <a:srgbClr val="001F5F"/>
                </a:solidFill>
                <a:latin typeface="Times New Roman"/>
                <a:cs typeface="Times New Roman"/>
              </a:rPr>
              <a:t>phalloides</a:t>
            </a:r>
            <a:r>
              <a:rPr sz="2100" i="1" spc="-5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100" dirty="0">
                <a:solidFill>
                  <a:srgbClr val="001F5F"/>
                </a:solidFill>
                <a:latin typeface="Times New Roman"/>
                <a:cs typeface="Times New Roman"/>
              </a:rPr>
              <a:t>còn</a:t>
            </a:r>
            <a:r>
              <a:rPr sz="2100" spc="-3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100" dirty="0">
                <a:solidFill>
                  <a:srgbClr val="001F5F"/>
                </a:solidFill>
                <a:latin typeface="Times New Roman"/>
                <a:cs typeface="Times New Roman"/>
              </a:rPr>
              <a:t>được</a:t>
            </a:r>
            <a:r>
              <a:rPr sz="2100" spc="-3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100">
                <a:solidFill>
                  <a:srgbClr val="001F5F"/>
                </a:solidFill>
                <a:latin typeface="Times New Roman"/>
                <a:cs typeface="Times New Roman"/>
              </a:rPr>
              <a:t>gọi</a:t>
            </a:r>
            <a:r>
              <a:rPr sz="2100" spc="-5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100" spc="-25" smtClean="0">
                <a:solidFill>
                  <a:srgbClr val="001F5F"/>
                </a:solidFill>
                <a:latin typeface="Times New Roman"/>
                <a:cs typeface="Times New Roman"/>
              </a:rPr>
              <a:t>là</a:t>
            </a:r>
            <a:r>
              <a:rPr sz="2100" smtClean="0">
                <a:solidFill>
                  <a:srgbClr val="001F5F"/>
                </a:solidFill>
                <a:latin typeface="Times New Roman"/>
                <a:cs typeface="Times New Roman"/>
              </a:rPr>
              <a:t>nấm</a:t>
            </a:r>
            <a:r>
              <a:rPr sz="2100" spc="-20" smtClean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100" dirty="0">
                <a:solidFill>
                  <a:srgbClr val="001F5F"/>
                </a:solidFill>
                <a:latin typeface="Times New Roman"/>
                <a:cs typeface="Times New Roman"/>
              </a:rPr>
              <a:t>tử</a:t>
            </a:r>
            <a:r>
              <a:rPr sz="2100" spc="-3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100" dirty="0">
                <a:solidFill>
                  <a:srgbClr val="001F5F"/>
                </a:solidFill>
                <a:latin typeface="Times New Roman"/>
                <a:cs typeface="Times New Roman"/>
              </a:rPr>
              <a:t>thần</a:t>
            </a:r>
            <a:r>
              <a:rPr sz="2100" spc="-1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100" dirty="0">
                <a:solidFill>
                  <a:srgbClr val="001F5F"/>
                </a:solidFill>
                <a:latin typeface="Times New Roman"/>
                <a:cs typeface="Times New Roman"/>
              </a:rPr>
              <a:t>là</a:t>
            </a:r>
            <a:r>
              <a:rPr sz="2100" spc="-1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100" dirty="0">
                <a:solidFill>
                  <a:srgbClr val="001F5F"/>
                </a:solidFill>
                <a:latin typeface="Times New Roman"/>
                <a:cs typeface="Times New Roman"/>
              </a:rPr>
              <a:t>nguyên</a:t>
            </a:r>
            <a:r>
              <a:rPr sz="2100" spc="-2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100" dirty="0">
                <a:solidFill>
                  <a:srgbClr val="001F5F"/>
                </a:solidFill>
                <a:latin typeface="Times New Roman"/>
                <a:cs typeface="Times New Roman"/>
              </a:rPr>
              <a:t>nhân</a:t>
            </a:r>
            <a:r>
              <a:rPr sz="2100" spc="-2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100" dirty="0">
                <a:solidFill>
                  <a:srgbClr val="001F5F"/>
                </a:solidFill>
                <a:latin typeface="Times New Roman"/>
                <a:cs typeface="Times New Roman"/>
              </a:rPr>
              <a:t>gây</a:t>
            </a:r>
            <a:r>
              <a:rPr sz="2100" spc="-2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100" dirty="0">
                <a:solidFill>
                  <a:srgbClr val="001F5F"/>
                </a:solidFill>
                <a:latin typeface="Times New Roman"/>
                <a:cs typeface="Times New Roman"/>
              </a:rPr>
              <a:t>ngộ</a:t>
            </a:r>
            <a:r>
              <a:rPr sz="2100" spc="-3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100" dirty="0">
                <a:solidFill>
                  <a:srgbClr val="001F5F"/>
                </a:solidFill>
                <a:latin typeface="Times New Roman"/>
                <a:cs typeface="Times New Roman"/>
              </a:rPr>
              <a:t>độc</a:t>
            </a:r>
            <a:r>
              <a:rPr sz="2100" spc="-25" dirty="0">
                <a:solidFill>
                  <a:srgbClr val="001F5F"/>
                </a:solidFill>
                <a:latin typeface="Times New Roman"/>
                <a:cs typeface="Times New Roman"/>
              </a:rPr>
              <a:t> tại </a:t>
            </a:r>
            <a:r>
              <a:rPr sz="2100" dirty="0">
                <a:solidFill>
                  <a:srgbClr val="001F5F"/>
                </a:solidFill>
                <a:latin typeface="Times New Roman"/>
                <a:cs typeface="Times New Roman"/>
              </a:rPr>
              <a:t>nhiều</a:t>
            </a:r>
            <a:r>
              <a:rPr sz="2100" spc="-3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100" dirty="0">
                <a:solidFill>
                  <a:srgbClr val="001F5F"/>
                </a:solidFill>
                <a:latin typeface="Times New Roman"/>
                <a:cs typeface="Times New Roman"/>
              </a:rPr>
              <a:t>nước</a:t>
            </a:r>
            <a:r>
              <a:rPr sz="2100" spc="-1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100" dirty="0">
                <a:solidFill>
                  <a:srgbClr val="001F5F"/>
                </a:solidFill>
                <a:latin typeface="Times New Roman"/>
                <a:cs typeface="Times New Roman"/>
              </a:rPr>
              <a:t>trên</a:t>
            </a:r>
            <a:r>
              <a:rPr sz="2100" spc="-1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100" dirty="0">
                <a:solidFill>
                  <a:srgbClr val="001F5F"/>
                </a:solidFill>
                <a:latin typeface="Times New Roman"/>
                <a:cs typeface="Times New Roman"/>
              </a:rPr>
              <a:t>thế</a:t>
            </a:r>
            <a:r>
              <a:rPr sz="2100" spc="-20" dirty="0">
                <a:solidFill>
                  <a:srgbClr val="001F5F"/>
                </a:solidFill>
                <a:latin typeface="Times New Roman"/>
                <a:cs typeface="Times New Roman"/>
              </a:rPr>
              <a:t> giới</a:t>
            </a:r>
            <a:r>
              <a:rPr sz="2250" spc="-20" dirty="0">
                <a:solidFill>
                  <a:srgbClr val="001F5F"/>
                </a:solidFill>
                <a:latin typeface="Times New Roman"/>
                <a:cs typeface="Times New Roman"/>
              </a:rPr>
              <a:t>.</a:t>
            </a:r>
            <a:endParaRPr sz="225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4294967295"/>
          </p:nvPr>
        </p:nvSpPr>
        <p:spPr>
          <a:xfrm>
            <a:off x="8785098" y="6526605"/>
            <a:ext cx="215265" cy="2247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650"/>
              </a:lnSpc>
            </a:pPr>
            <a:fld id="{81D60167-4931-47E6-BA6A-407CBD079E47}" type="slidenum">
              <a:rPr spc="-25" dirty="0"/>
              <a:pPr marL="38100">
                <a:lnSpc>
                  <a:spcPts val="1650"/>
                </a:lnSpc>
              </a:pPr>
              <a:t>21</a:t>
            </a:fld>
            <a:endParaRPr spc="-25" dirty="0"/>
          </a:p>
        </p:txBody>
      </p:sp>
    </p:spTree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="" xmlns:a16="http://schemas.microsoft.com/office/drawing/2014/main" id="{A2E9C576-A391-6752-7FC3-FC65819D5B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325438"/>
            <a:ext cx="7772400" cy="927100"/>
          </a:xfrm>
        </p:spPr>
        <p:txBody>
          <a:bodyPr>
            <a:noAutofit/>
          </a:bodyPr>
          <a:lstStyle/>
          <a:p>
            <a:pPr algn="ctr"/>
            <a:r>
              <a:rPr lang="en-US" altLang="en-US" sz="3200" dirty="0" err="1"/>
              <a:t>Độc</a:t>
            </a:r>
            <a:r>
              <a:rPr lang="en-US" altLang="en-US" sz="3200" dirty="0"/>
              <a:t> </a:t>
            </a:r>
            <a:r>
              <a:rPr lang="en-US" altLang="en-US" sz="3200" dirty="0" err="1"/>
              <a:t>tố</a:t>
            </a:r>
            <a:r>
              <a:rPr lang="en-US" altLang="en-US" sz="3200" dirty="0"/>
              <a:t> </a:t>
            </a:r>
            <a:r>
              <a:rPr lang="en-US" altLang="en-US" sz="3200" dirty="0" err="1"/>
              <a:t>tự</a:t>
            </a:r>
            <a:r>
              <a:rPr lang="en-US" altLang="en-US" sz="3200" dirty="0"/>
              <a:t> </a:t>
            </a:r>
            <a:r>
              <a:rPr lang="en-US" altLang="en-US" sz="3200" dirty="0" err="1"/>
              <a:t>nhiên</a:t>
            </a:r>
            <a:r>
              <a:rPr lang="en-US" altLang="en-US" sz="3200" dirty="0"/>
              <a:t> </a:t>
            </a:r>
            <a:r>
              <a:rPr lang="en-US" altLang="en-US" sz="3200" dirty="0" err="1"/>
              <a:t>gây</a:t>
            </a:r>
            <a:r>
              <a:rPr lang="en-US" altLang="en-US" sz="3200" dirty="0"/>
              <a:t> NĐTP 2011-2020</a:t>
            </a:r>
          </a:p>
        </p:txBody>
      </p:sp>
      <p:sp>
        <p:nvSpPr>
          <p:cNvPr id="18436" name="TextBox 5">
            <a:extLst>
              <a:ext uri="{FF2B5EF4-FFF2-40B4-BE49-F238E27FC236}">
                <a16:creationId xmlns="" xmlns:a16="http://schemas.microsoft.com/office/drawing/2014/main" id="{FB5D4E91-B9DF-0A63-37C2-CFC944480E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0144" y="6488115"/>
            <a:ext cx="141468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200" i="1"/>
              <a:t>Nguồn: Cục ATTP</a:t>
            </a:r>
          </a:p>
        </p:txBody>
      </p:sp>
      <p:pic>
        <p:nvPicPr>
          <p:cNvPr id="6" name="Chart 1">
            <a:extLst>
              <a:ext uri="{FF2B5EF4-FFF2-40B4-BE49-F238E27FC236}">
                <a16:creationId xmlns="" xmlns:a16="http://schemas.microsoft.com/office/drawing/2014/main" id="{AC85B69E-F064-08EA-09FD-07D7E5C1C2FC}"/>
              </a:ext>
            </a:extLst>
          </p:cNvPr>
          <p:cNvPicPr>
            <a:picLocks noGrp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798" y="1295400"/>
            <a:ext cx="5867401" cy="5192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1F71D7-4F08-49FD-9432-98C70A4818C9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576952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45405" y="137589"/>
          <a:ext cx="9063099" cy="6440967"/>
        </p:xfrm>
        <a:graphic>
          <a:graphicData uri="http://schemas.openxmlformats.org/drawingml/2006/table">
            <a:tbl>
              <a:tblPr firstRow="1" bandRow="1">
                <a:tableStyleId>{1E171933-4619-4E11-9A3F-F7608DF75F80}</a:tableStyleId>
              </a:tblPr>
              <a:tblGrid>
                <a:gridCol w="2490759"/>
                <a:gridCol w="2555910"/>
                <a:gridCol w="4016430"/>
              </a:tblGrid>
              <a:tr h="469615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kern="1200" baseline="0" dirty="0" smtClean="0">
                          <a:solidFill>
                            <a:schemeClr val="accent3"/>
                          </a:solidFill>
                        </a:rPr>
                        <a:t>NGUYÊN NHÂN</a:t>
                      </a:r>
                      <a:endParaRPr lang="en-US" sz="1800" b="1" kern="1200" baseline="0" dirty="0" smtClean="0">
                        <a:solidFill>
                          <a:schemeClr val="accent3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baseline="0" dirty="0" smtClean="0">
                          <a:solidFill>
                            <a:schemeClr val="accent3"/>
                          </a:solidFill>
                        </a:rPr>
                        <a:t>THỰC PHẨM</a:t>
                      </a:r>
                      <a:endParaRPr lang="en-US" sz="1800" b="1" kern="1200" baseline="0" dirty="0" smtClean="0">
                        <a:solidFill>
                          <a:schemeClr val="accent3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kern="1200" baseline="0" dirty="0" smtClean="0">
                          <a:solidFill>
                            <a:schemeClr val="accent3"/>
                          </a:solidFill>
                        </a:rPr>
                        <a:t>TRIỆU CHỨNG NGỘ ĐỘC</a:t>
                      </a:r>
                      <a:endParaRPr lang="en-US" sz="1800" dirty="0" smtClean="0">
                        <a:solidFill>
                          <a:schemeClr val="accent3"/>
                        </a:solidFill>
                      </a:endParaRPr>
                    </a:p>
                  </a:txBody>
                  <a:tcPr anchor="ctr"/>
                </a:tc>
              </a:tr>
              <a:tr h="141764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en-US" sz="1800" b="1" i="1" kern="1200" baseline="0" smtClean="0"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20000"/>
                        </a:lnSpc>
                      </a:pPr>
                      <a:r>
                        <a:rPr lang="en-US" sz="1800" b="1" i="1" kern="1200" baseline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Độc </a:t>
                      </a:r>
                      <a:r>
                        <a:rPr lang="en-US" sz="1800" b="1" i="1" kern="1200" baseline="0" dirty="0" err="1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tố</a:t>
                      </a:r>
                      <a:r>
                        <a:rPr lang="en-US" sz="1800" b="1" i="1" kern="1200" baseline="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vi </a:t>
                      </a:r>
                      <a:r>
                        <a:rPr lang="en-US" sz="1800" b="1" i="1" kern="1200" baseline="0" dirty="0" err="1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nấm</a:t>
                      </a:r>
                      <a:endParaRPr lang="en-US" sz="1800" b="1" i="1" kern="1200" baseline="0" dirty="0" smtClean="0"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20000"/>
                        </a:lnSpc>
                      </a:pPr>
                      <a:r>
                        <a:rPr lang="en-US" sz="1800" b="1" i="1" kern="1200" baseline="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en-US" sz="1800" b="1" i="1" kern="1200" baseline="0" dirty="0" err="1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Aflatoxin</a:t>
                      </a:r>
                      <a:r>
                        <a:rPr lang="en-US" sz="1800" b="1" i="1" kern="1200" baseline="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>
                        <a:lnSpc>
                          <a:spcPct val="120000"/>
                        </a:lnSpc>
                      </a:pPr>
                      <a:endParaRPr lang="en-US" sz="1800" b="1" i="1" kern="1200" baseline="0" dirty="0" smtClean="0"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en-US" sz="1800" kern="1200" baseline="0" dirty="0" err="1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Đậu</a:t>
                      </a:r>
                      <a:r>
                        <a:rPr lang="en-US" sz="1800" kern="1200" baseline="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800" kern="1200" baseline="0" dirty="0" err="1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lạc</a:t>
                      </a:r>
                      <a:r>
                        <a:rPr lang="en-US" sz="1800" kern="1200" baseline="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800" kern="1200" baseline="0" dirty="0" err="1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vừng</a:t>
                      </a:r>
                      <a:r>
                        <a:rPr lang="en-US" sz="1800" kern="1200" baseline="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800" kern="1200" baseline="0" dirty="0" err="1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hạt</a:t>
                      </a:r>
                      <a:r>
                        <a:rPr lang="en-US" sz="1800" kern="1200" baseline="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vi-VN" sz="1800" kern="1200" baseline="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hướng dương và </a:t>
                      </a:r>
                      <a:r>
                        <a:rPr lang="vi-VN" sz="1800" kern="1200" baseline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các loại</a:t>
                      </a:r>
                      <a:r>
                        <a:rPr lang="en-US" sz="1800" kern="1200" baseline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ngũ </a:t>
                      </a:r>
                      <a:r>
                        <a:rPr lang="en-US" sz="1800" kern="1200" baseline="0" dirty="0" err="1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cốc</a:t>
                      </a:r>
                      <a:r>
                        <a:rPr lang="en-US" sz="1800" kern="1200" baseline="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US" sz="1800" dirty="0"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en-US" sz="1800" kern="1200" baseline="0" dirty="0" err="1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Gây</a:t>
                      </a:r>
                      <a:r>
                        <a:rPr lang="en-US" sz="1800" kern="1200" baseline="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baseline="0" dirty="0" err="1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rối</a:t>
                      </a:r>
                      <a:r>
                        <a:rPr lang="en-US" sz="1800" kern="1200" baseline="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baseline="0" dirty="0" err="1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loạn</a:t>
                      </a:r>
                      <a:r>
                        <a:rPr lang="en-US" sz="1800" kern="1200" baseline="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baseline="0" dirty="0" err="1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chức</a:t>
                      </a:r>
                      <a:r>
                        <a:rPr lang="en-US" sz="1800" kern="1200" baseline="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vi-VN" sz="1800" kern="1200" baseline="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năng gan có thể dẫn đến ung</a:t>
                      </a:r>
                      <a:r>
                        <a:rPr lang="en-US" sz="1800" kern="1200" baseline="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vi-VN" sz="1800" kern="1200" baseline="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thư.</a:t>
                      </a:r>
                      <a:endParaRPr lang="en-US" sz="1800" dirty="0" smtClean="0"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</a:tr>
              <a:tr h="987229">
                <a:tc rowSpan="3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vi-VN" sz="1800" b="1" i="1" kern="1200" baseline="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Ngộ độc nấm</a:t>
                      </a:r>
                      <a:endParaRPr lang="en-US" sz="1800" b="1" i="1" dirty="0"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vi-VN" sz="1800" kern="1200" baseline="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Nấm độc màu</a:t>
                      </a:r>
                      <a:r>
                        <a:rPr lang="en-US" sz="1800" kern="1200" baseline="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baseline="0" dirty="0" err="1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vàng</a:t>
                      </a:r>
                      <a:r>
                        <a:rPr lang="en-US" sz="1800" kern="1200" baseline="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baseline="0" dirty="0" err="1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sáp</a:t>
                      </a:r>
                      <a:r>
                        <a:rPr lang="en-US" sz="1800" kern="1200" baseline="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(</a:t>
                      </a:r>
                      <a:r>
                        <a:rPr lang="en-US" sz="1800" kern="1200" baseline="0" dirty="0" err="1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Gyromitra</a:t>
                      </a:r>
                      <a:r>
                        <a:rPr lang="en-US" sz="1800" kern="1200" baseline="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en-US" sz="1800" dirty="0"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vi-VN" sz="1800" kern="1200" baseline="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Ngộ độc xảy ra 8-10</a:t>
                      </a:r>
                      <a:r>
                        <a:rPr lang="en-US" sz="1800" kern="1200" baseline="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vi-VN" sz="1800" kern="1200" baseline="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giờ </a:t>
                      </a:r>
                      <a:r>
                        <a:rPr lang="en-US" sz="1800" kern="1200" baseline="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s</a:t>
                      </a:r>
                      <a:r>
                        <a:rPr lang="vi-VN" sz="1800" kern="1200" baseline="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au khi ăn nấm. Đau</a:t>
                      </a:r>
                    </a:p>
                    <a:p>
                      <a:pPr>
                        <a:lnSpc>
                          <a:spcPct val="120000"/>
                        </a:lnSpc>
                      </a:pPr>
                      <a:r>
                        <a:rPr lang="vi-VN" sz="1800" kern="1200" baseline="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bụng, nôn, sau đó xuất hiện</a:t>
                      </a:r>
                      <a:r>
                        <a:rPr lang="en-US" sz="1800" kern="1200" baseline="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vi-VN" sz="1800" kern="1200" baseline="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vàng da và có thể dẫn đến tử</a:t>
                      </a:r>
                      <a:r>
                        <a:rPr lang="en-US" sz="1800" kern="1200" baseline="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baseline="0" dirty="0" err="1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vong</a:t>
                      </a:r>
                      <a:r>
                        <a:rPr lang="en-US" sz="1800" kern="1200" baseline="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US" sz="1800" dirty="0" smtClean="0">
                        <a:solidFill>
                          <a:srgbClr val="002060"/>
                        </a:solidFill>
                      </a:endParaRPr>
                    </a:p>
                    <a:p>
                      <a:pPr>
                        <a:lnSpc>
                          <a:spcPct val="120000"/>
                        </a:lnSpc>
                      </a:pPr>
                      <a:endParaRPr lang="en-US" sz="1800" dirty="0" smtClean="0"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</a:tr>
              <a:tr h="751384">
                <a:tc vMerge="1">
                  <a:txBody>
                    <a:bodyPr/>
                    <a:lstStyle/>
                    <a:p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vi-VN" sz="1800" kern="1200" baseline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Nấm độc màu nhạt</a:t>
                      </a:r>
                    </a:p>
                    <a:p>
                      <a:pPr>
                        <a:lnSpc>
                          <a:spcPct val="120000"/>
                        </a:lnSpc>
                      </a:pPr>
                      <a:r>
                        <a:rPr lang="en-US" sz="1800" kern="1200" baseline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(Amanita phalloides)</a:t>
                      </a:r>
                      <a:endParaRPr lang="en-US" sz="1800" smtClean="0">
                        <a:solidFill>
                          <a:srgbClr val="002060"/>
                        </a:solidFill>
                      </a:endParaRPr>
                    </a:p>
                    <a:p>
                      <a:pPr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800" kern="1200" baseline="0" dirty="0" smtClean="0"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vi-VN" sz="1800" kern="1200" baseline="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Xảy ra 9-11 giờ sau</a:t>
                      </a:r>
                      <a:r>
                        <a:rPr lang="en-US" sz="1800" kern="1200" baseline="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vi-VN" sz="1800" kern="1200" baseline="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khi ăn, gây rối loạn dạ dày,</a:t>
                      </a:r>
                    </a:p>
                    <a:p>
                      <a:pPr>
                        <a:lnSpc>
                          <a:spcPct val="120000"/>
                        </a:lnSpc>
                      </a:pPr>
                      <a:r>
                        <a:rPr lang="vi-VN" sz="1800" kern="1200" baseline="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ruột kèm theo đau bụng, vô</a:t>
                      </a:r>
                      <a:r>
                        <a:rPr lang="en-US" sz="1800" kern="1200" baseline="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baseline="0" dirty="0" err="1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niệu</a:t>
                      </a:r>
                      <a:r>
                        <a:rPr lang="en-US" sz="1800" kern="1200" baseline="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800" kern="1200" baseline="0" dirty="0" err="1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gan</a:t>
                      </a:r>
                      <a:r>
                        <a:rPr lang="en-US" sz="1800" kern="1200" baseline="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to, </a:t>
                      </a:r>
                      <a:r>
                        <a:rPr lang="en-US" sz="1800" kern="1200" baseline="0" dirty="0" err="1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hôn</a:t>
                      </a:r>
                      <a:r>
                        <a:rPr lang="en-US" sz="1800" kern="1200" baseline="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baseline="0" dirty="0" err="1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mê</a:t>
                      </a:r>
                      <a:r>
                        <a:rPr lang="en-US" sz="1800" kern="1200" baseline="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800" kern="1200" baseline="0" dirty="0" err="1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có</a:t>
                      </a:r>
                      <a:r>
                        <a:rPr lang="en-US" sz="1800" kern="1200" baseline="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baseline="0" dirty="0" err="1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thể</a:t>
                      </a:r>
                      <a:r>
                        <a:rPr lang="en-US" sz="1800" kern="1200" baseline="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vi-VN" sz="1800" kern="1200" baseline="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dẫn đến tử vong.</a:t>
                      </a:r>
                      <a:endParaRPr lang="en-US" sz="1800" dirty="0" smtClean="0"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</a:tr>
              <a:tr h="751384">
                <a:tc vMerge="1">
                  <a:txBody>
                    <a:bodyPr/>
                    <a:lstStyle/>
                    <a:p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vi-VN" sz="1800" kern="1200" baseline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Nấm đỏ (Amanita</a:t>
                      </a:r>
                    </a:p>
                    <a:p>
                      <a:pPr>
                        <a:lnSpc>
                          <a:spcPct val="120000"/>
                        </a:lnSpc>
                      </a:pPr>
                      <a:r>
                        <a:rPr lang="en-US" sz="1800" kern="1200" baseline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muscaria)</a:t>
                      </a:r>
                      <a:endParaRPr lang="en-US" sz="1800" smtClean="0">
                        <a:solidFill>
                          <a:srgbClr val="002060"/>
                        </a:solidFill>
                      </a:endParaRPr>
                    </a:p>
                    <a:p>
                      <a:pPr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800" kern="1200" baseline="0" dirty="0" smtClean="0"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en-US" sz="1800" kern="1200" baseline="0" dirty="0" err="1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Xảy</a:t>
                      </a:r>
                      <a:r>
                        <a:rPr lang="en-US" sz="1800" kern="1200" baseline="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baseline="0" dirty="0" err="1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ra</a:t>
                      </a:r>
                      <a:r>
                        <a:rPr lang="en-US" sz="1800" kern="1200" baseline="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baseline="0" dirty="0" err="1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sau</a:t>
                      </a:r>
                      <a:r>
                        <a:rPr lang="en-US" sz="1800" kern="1200" baseline="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1-6 </a:t>
                      </a:r>
                      <a:r>
                        <a:rPr lang="en-US" sz="1800" kern="1200" baseline="0" dirty="0" err="1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giờ</a:t>
                      </a:r>
                      <a:r>
                        <a:rPr lang="en-US" sz="1800" kern="1200" baseline="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baseline="0" dirty="0" err="1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sau</a:t>
                      </a:r>
                      <a:r>
                        <a:rPr lang="en-US" sz="1800" kern="1200" baseline="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vi-VN" sz="1800" kern="1200" baseline="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khi ăn, gây toát mồ hôi, chảy</a:t>
                      </a:r>
                      <a:r>
                        <a:rPr lang="en-US" sz="1800" kern="1200" baseline="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baseline="0" dirty="0" err="1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dãi</a:t>
                      </a:r>
                      <a:r>
                        <a:rPr lang="en-US" sz="1800" kern="1200" baseline="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800" kern="1200" baseline="0" dirty="0" err="1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nôn</a:t>
                      </a:r>
                      <a:r>
                        <a:rPr lang="en-US" sz="1800" kern="1200" baseline="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baseline="0" dirty="0" err="1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mửa</a:t>
                      </a:r>
                      <a:r>
                        <a:rPr lang="en-US" sz="1800" kern="1200" baseline="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800" kern="1200" baseline="0" dirty="0" err="1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tiêu</a:t>
                      </a:r>
                      <a:r>
                        <a:rPr lang="en-US" sz="1800" kern="1200" baseline="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baseline="0" dirty="0" err="1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chảy</a:t>
                      </a:r>
                      <a:r>
                        <a:rPr lang="en-US" sz="1800" kern="1200" baseline="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, co </a:t>
                      </a:r>
                      <a:r>
                        <a:rPr lang="vi-VN" sz="1800" kern="1200" baseline="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đồng tử, trường hợp nặng có</a:t>
                      </a:r>
                      <a:r>
                        <a:rPr lang="en-US" sz="1800" kern="1200" baseline="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baseline="0" dirty="0" err="1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thể</a:t>
                      </a:r>
                      <a:r>
                        <a:rPr lang="en-US" sz="1800" kern="1200" baseline="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baseline="0" dirty="0" err="1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hôn</a:t>
                      </a:r>
                      <a:r>
                        <a:rPr lang="en-US" sz="1800" kern="1200" baseline="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baseline="0" dirty="0" err="1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mê</a:t>
                      </a:r>
                      <a:r>
                        <a:rPr lang="en-US" sz="1800" kern="1200" baseline="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, co </a:t>
                      </a:r>
                      <a:r>
                        <a:rPr lang="en-US" sz="1800" kern="1200" baseline="0" dirty="0" err="1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giật</a:t>
                      </a:r>
                      <a:r>
                        <a:rPr lang="en-US" sz="1800" kern="1200" baseline="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US" sz="1800" dirty="0" smtClean="0"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695E34-0FB0-465F-A034-63D9850A913E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5824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8"/>
          <p:cNvSpPr>
            <a:spLocks noChangeArrowheads="1"/>
          </p:cNvSpPr>
          <p:nvPr/>
        </p:nvSpPr>
        <p:spPr bwMode="auto">
          <a:xfrm rot="2448511">
            <a:off x="1257300" y="723900"/>
            <a:ext cx="381000" cy="1143000"/>
          </a:xfrm>
          <a:prstGeom prst="rect">
            <a:avLst/>
          </a:prstGeom>
          <a:solidFill>
            <a:schemeClr val="bg1">
              <a:alpha val="38039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en-US">
              <a:solidFill>
                <a:srgbClr val="4C4C4C"/>
              </a:solidFill>
            </a:endParaRPr>
          </a:p>
        </p:txBody>
      </p:sp>
      <p:sp>
        <p:nvSpPr>
          <p:cNvPr id="4099" name="Rectangle 29"/>
          <p:cNvSpPr>
            <a:spLocks noChangeArrowheads="1"/>
          </p:cNvSpPr>
          <p:nvPr/>
        </p:nvSpPr>
        <p:spPr bwMode="auto">
          <a:xfrm rot="7848511">
            <a:off x="7658100" y="736600"/>
            <a:ext cx="381000" cy="1143000"/>
          </a:xfrm>
          <a:prstGeom prst="rect">
            <a:avLst/>
          </a:prstGeom>
          <a:solidFill>
            <a:schemeClr val="bg1">
              <a:alpha val="38039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en-US">
              <a:solidFill>
                <a:srgbClr val="4C4C4C"/>
              </a:solidFill>
            </a:endParaRPr>
          </a:p>
        </p:txBody>
      </p:sp>
      <p:sp>
        <p:nvSpPr>
          <p:cNvPr id="4100" name="Rectangle 30"/>
          <p:cNvSpPr>
            <a:spLocks noChangeArrowheads="1"/>
          </p:cNvSpPr>
          <p:nvPr/>
        </p:nvSpPr>
        <p:spPr bwMode="auto">
          <a:xfrm rot="19151489" flipV="1">
            <a:off x="1219200" y="4921250"/>
            <a:ext cx="381000" cy="1143000"/>
          </a:xfrm>
          <a:prstGeom prst="rect">
            <a:avLst/>
          </a:prstGeom>
          <a:solidFill>
            <a:schemeClr val="bg1">
              <a:alpha val="38039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en-US">
              <a:solidFill>
                <a:srgbClr val="4C4C4C"/>
              </a:solidFill>
            </a:endParaRPr>
          </a:p>
        </p:txBody>
      </p:sp>
      <p:sp>
        <p:nvSpPr>
          <p:cNvPr id="4101" name="TextBox 8"/>
          <p:cNvSpPr txBox="1">
            <a:spLocks noChangeArrowheads="1"/>
          </p:cNvSpPr>
          <p:nvPr/>
        </p:nvSpPr>
        <p:spPr bwMode="auto">
          <a:xfrm>
            <a:off x="892175" y="738188"/>
            <a:ext cx="75136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 dirty="0" smtClean="0"/>
              <a:t>II. </a:t>
            </a:r>
            <a:r>
              <a:rPr lang="en-US" sz="2800" b="1" dirty="0" err="1"/>
              <a:t>Ngộ</a:t>
            </a:r>
            <a:r>
              <a:rPr lang="en-US" sz="2800" b="1" dirty="0"/>
              <a:t> </a:t>
            </a:r>
            <a:r>
              <a:rPr lang="en-US" sz="2800" b="1" dirty="0" err="1"/>
              <a:t>độc</a:t>
            </a:r>
            <a:r>
              <a:rPr lang="en-US" sz="2800" b="1" dirty="0"/>
              <a:t> </a:t>
            </a:r>
            <a:r>
              <a:rPr lang="en-US" sz="2800" b="1" dirty="0" err="1"/>
              <a:t>thực</a:t>
            </a:r>
            <a:r>
              <a:rPr lang="en-US" sz="2800" b="1" dirty="0"/>
              <a:t> </a:t>
            </a:r>
            <a:r>
              <a:rPr lang="en-US" sz="2800" b="1" dirty="0" err="1"/>
              <a:t>phẩm</a:t>
            </a:r>
            <a:endParaRPr lang="en-US" sz="2800" b="1" dirty="0"/>
          </a:p>
        </p:txBody>
      </p:sp>
      <p:grpSp>
        <p:nvGrpSpPr>
          <p:cNvPr id="2" name="Group 60"/>
          <p:cNvGrpSpPr>
            <a:grpSpLocks/>
          </p:cNvGrpSpPr>
          <p:nvPr/>
        </p:nvGrpSpPr>
        <p:grpSpPr bwMode="auto">
          <a:xfrm>
            <a:off x="1065213" y="1262063"/>
            <a:ext cx="6578600" cy="4173537"/>
            <a:chOff x="1872" y="1398"/>
            <a:chExt cx="3670" cy="2250"/>
          </a:xfrm>
        </p:grpSpPr>
        <p:sp>
          <p:nvSpPr>
            <p:cNvPr id="51" name="Freeform 32"/>
            <p:cNvSpPr>
              <a:spLocks/>
            </p:cNvSpPr>
            <p:nvPr/>
          </p:nvSpPr>
          <p:spPr bwMode="invGray">
            <a:xfrm>
              <a:off x="5175" y="1398"/>
              <a:ext cx="361" cy="570"/>
            </a:xfrm>
            <a:custGeom>
              <a:avLst/>
              <a:gdLst>
                <a:gd name="T0" fmla="*/ 308 w 308"/>
                <a:gd name="T1" fmla="*/ 120 h 444"/>
                <a:gd name="T2" fmla="*/ 0 w 308"/>
                <a:gd name="T3" fmla="*/ 444 h 444"/>
                <a:gd name="T4" fmla="*/ 0 w 308"/>
                <a:gd name="T5" fmla="*/ 286 h 444"/>
                <a:gd name="T6" fmla="*/ 308 w 308"/>
                <a:gd name="T7" fmla="*/ 0 h 444"/>
                <a:gd name="T8" fmla="*/ 308 w 308"/>
                <a:gd name="T9" fmla="*/ 12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" h="444">
                  <a:moveTo>
                    <a:pt x="308" y="120"/>
                  </a:moveTo>
                  <a:lnTo>
                    <a:pt x="0" y="444"/>
                  </a:lnTo>
                  <a:lnTo>
                    <a:pt x="0" y="286"/>
                  </a:lnTo>
                  <a:lnTo>
                    <a:pt x="308" y="0"/>
                  </a:lnTo>
                  <a:lnTo>
                    <a:pt x="308" y="12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tint val="78824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>
              <a:noFill/>
            </a:ln>
            <a:extLst/>
          </p:spPr>
          <p:txBody>
            <a:bodyPr/>
            <a:lstStyle/>
            <a:p>
              <a:pPr eaLnBrk="1" hangingPunct="1">
                <a:defRPr/>
              </a:pPr>
              <a:endParaRPr lang="en-US"/>
            </a:p>
          </p:txBody>
        </p:sp>
        <p:sp>
          <p:nvSpPr>
            <p:cNvPr id="52" name="Freeform 33"/>
            <p:cNvSpPr>
              <a:spLocks/>
            </p:cNvSpPr>
            <p:nvPr/>
          </p:nvSpPr>
          <p:spPr bwMode="invGray">
            <a:xfrm>
              <a:off x="3436" y="1398"/>
              <a:ext cx="2106" cy="364"/>
            </a:xfrm>
            <a:custGeom>
              <a:avLst/>
              <a:gdLst>
                <a:gd name="T0" fmla="*/ 1478 w 1786"/>
                <a:gd name="T1" fmla="*/ 284 h 284"/>
                <a:gd name="T2" fmla="*/ 0 w 1786"/>
                <a:gd name="T3" fmla="*/ 284 h 284"/>
                <a:gd name="T4" fmla="*/ 446 w 1786"/>
                <a:gd name="T5" fmla="*/ 0 h 284"/>
                <a:gd name="T6" fmla="*/ 1786 w 1786"/>
                <a:gd name="T7" fmla="*/ 0 h 284"/>
                <a:gd name="T8" fmla="*/ 1478 w 1786"/>
                <a:gd name="T9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6" h="284">
                  <a:moveTo>
                    <a:pt x="1478" y="284"/>
                  </a:moveTo>
                  <a:lnTo>
                    <a:pt x="0" y="284"/>
                  </a:lnTo>
                  <a:lnTo>
                    <a:pt x="446" y="0"/>
                  </a:lnTo>
                  <a:lnTo>
                    <a:pt x="1786" y="0"/>
                  </a:lnTo>
                  <a:lnTo>
                    <a:pt x="1478" y="284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xtLst/>
          </p:spPr>
          <p:txBody>
            <a:bodyPr/>
            <a:lstStyle/>
            <a:p>
              <a:pPr eaLnBrk="1" hangingPunct="1">
                <a:defRPr/>
              </a:pPr>
              <a:endParaRPr lang="en-US"/>
            </a:p>
          </p:txBody>
        </p:sp>
        <p:sp>
          <p:nvSpPr>
            <p:cNvPr id="53" name="Freeform 34"/>
            <p:cNvSpPr>
              <a:spLocks/>
            </p:cNvSpPr>
            <p:nvPr/>
          </p:nvSpPr>
          <p:spPr bwMode="gray">
            <a:xfrm>
              <a:off x="4810" y="1958"/>
              <a:ext cx="362" cy="567"/>
            </a:xfrm>
            <a:custGeom>
              <a:avLst/>
              <a:gdLst>
                <a:gd name="T0" fmla="*/ 308 w 308"/>
                <a:gd name="T1" fmla="*/ 120 h 442"/>
                <a:gd name="T2" fmla="*/ 0 w 308"/>
                <a:gd name="T3" fmla="*/ 442 h 442"/>
                <a:gd name="T4" fmla="*/ 0 w 308"/>
                <a:gd name="T5" fmla="*/ 286 h 442"/>
                <a:gd name="T6" fmla="*/ 308 w 308"/>
                <a:gd name="T7" fmla="*/ 0 h 442"/>
                <a:gd name="T8" fmla="*/ 308 w 308"/>
                <a:gd name="T9" fmla="*/ 120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" h="442">
                  <a:moveTo>
                    <a:pt x="308" y="120"/>
                  </a:moveTo>
                  <a:lnTo>
                    <a:pt x="0" y="442"/>
                  </a:lnTo>
                  <a:lnTo>
                    <a:pt x="0" y="286"/>
                  </a:lnTo>
                  <a:lnTo>
                    <a:pt x="308" y="0"/>
                  </a:lnTo>
                  <a:lnTo>
                    <a:pt x="308" y="12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xtLst/>
          </p:spPr>
          <p:txBody>
            <a:bodyPr/>
            <a:lstStyle/>
            <a:p>
              <a:pPr eaLnBrk="1" hangingPunct="1">
                <a:defRPr/>
              </a:pPr>
              <a:endParaRPr lang="en-US"/>
            </a:p>
          </p:txBody>
        </p:sp>
        <p:sp>
          <p:nvSpPr>
            <p:cNvPr id="54" name="Freeform 35"/>
            <p:cNvSpPr>
              <a:spLocks/>
            </p:cNvSpPr>
            <p:nvPr/>
          </p:nvSpPr>
          <p:spPr bwMode="gray">
            <a:xfrm>
              <a:off x="2913" y="1958"/>
              <a:ext cx="2265" cy="363"/>
            </a:xfrm>
            <a:custGeom>
              <a:avLst/>
              <a:gdLst>
                <a:gd name="T0" fmla="*/ 1612 w 1920"/>
                <a:gd name="T1" fmla="*/ 284 h 284"/>
                <a:gd name="T2" fmla="*/ 0 w 1920"/>
                <a:gd name="T3" fmla="*/ 284 h 284"/>
                <a:gd name="T4" fmla="*/ 446 w 1920"/>
                <a:gd name="T5" fmla="*/ 0 h 284"/>
                <a:gd name="T6" fmla="*/ 1920 w 1920"/>
                <a:gd name="T7" fmla="*/ 0 h 284"/>
                <a:gd name="T8" fmla="*/ 1612 w 1920"/>
                <a:gd name="T9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0" h="284">
                  <a:moveTo>
                    <a:pt x="1612" y="284"/>
                  </a:moveTo>
                  <a:lnTo>
                    <a:pt x="0" y="284"/>
                  </a:lnTo>
                  <a:lnTo>
                    <a:pt x="446" y="0"/>
                  </a:lnTo>
                  <a:lnTo>
                    <a:pt x="1920" y="0"/>
                  </a:lnTo>
                  <a:lnTo>
                    <a:pt x="1612" y="284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xtLst/>
          </p:spPr>
          <p:txBody>
            <a:bodyPr/>
            <a:lstStyle/>
            <a:p>
              <a:pPr eaLnBrk="1" hangingPunct="1">
                <a:defRPr/>
              </a:pPr>
              <a:endParaRPr lang="en-US"/>
            </a:p>
          </p:txBody>
        </p:sp>
        <p:sp>
          <p:nvSpPr>
            <p:cNvPr id="55" name="Freeform 36"/>
            <p:cNvSpPr>
              <a:spLocks/>
            </p:cNvSpPr>
            <p:nvPr/>
          </p:nvSpPr>
          <p:spPr bwMode="gray">
            <a:xfrm>
              <a:off x="4444" y="2517"/>
              <a:ext cx="361" cy="572"/>
            </a:xfrm>
            <a:custGeom>
              <a:avLst/>
              <a:gdLst>
                <a:gd name="T0" fmla="*/ 306 w 306"/>
                <a:gd name="T1" fmla="*/ 122 h 444"/>
                <a:gd name="T2" fmla="*/ 0 w 306"/>
                <a:gd name="T3" fmla="*/ 444 h 444"/>
                <a:gd name="T4" fmla="*/ 0 w 306"/>
                <a:gd name="T5" fmla="*/ 286 h 444"/>
                <a:gd name="T6" fmla="*/ 306 w 306"/>
                <a:gd name="T7" fmla="*/ 0 h 444"/>
                <a:gd name="T8" fmla="*/ 306 w 306"/>
                <a:gd name="T9" fmla="*/ 122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6" h="444">
                  <a:moveTo>
                    <a:pt x="306" y="122"/>
                  </a:moveTo>
                  <a:lnTo>
                    <a:pt x="0" y="444"/>
                  </a:lnTo>
                  <a:lnTo>
                    <a:pt x="0" y="286"/>
                  </a:lnTo>
                  <a:lnTo>
                    <a:pt x="306" y="0"/>
                  </a:lnTo>
                  <a:lnTo>
                    <a:pt x="306" y="122"/>
                  </a:ln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>
              <a:noFill/>
            </a:ln>
            <a:extLst/>
          </p:spPr>
          <p:txBody>
            <a:bodyPr/>
            <a:lstStyle/>
            <a:p>
              <a:pPr eaLnBrk="1" hangingPunct="1">
                <a:defRPr/>
              </a:pPr>
              <a:endParaRPr lang="en-US"/>
            </a:p>
          </p:txBody>
        </p:sp>
        <p:sp>
          <p:nvSpPr>
            <p:cNvPr id="56" name="Freeform 37"/>
            <p:cNvSpPr>
              <a:spLocks/>
            </p:cNvSpPr>
            <p:nvPr/>
          </p:nvSpPr>
          <p:spPr bwMode="gray">
            <a:xfrm>
              <a:off x="4080" y="3078"/>
              <a:ext cx="364" cy="570"/>
            </a:xfrm>
            <a:custGeom>
              <a:avLst/>
              <a:gdLst>
                <a:gd name="T0" fmla="*/ 308 w 308"/>
                <a:gd name="T1" fmla="*/ 122 h 444"/>
                <a:gd name="T2" fmla="*/ 0 w 308"/>
                <a:gd name="T3" fmla="*/ 444 h 444"/>
                <a:gd name="T4" fmla="*/ 0 w 308"/>
                <a:gd name="T5" fmla="*/ 286 h 444"/>
                <a:gd name="T6" fmla="*/ 308 w 308"/>
                <a:gd name="T7" fmla="*/ 0 h 444"/>
                <a:gd name="T8" fmla="*/ 308 w 308"/>
                <a:gd name="T9" fmla="*/ 122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" h="444">
                  <a:moveTo>
                    <a:pt x="308" y="122"/>
                  </a:moveTo>
                  <a:lnTo>
                    <a:pt x="0" y="444"/>
                  </a:lnTo>
                  <a:lnTo>
                    <a:pt x="0" y="286"/>
                  </a:lnTo>
                  <a:lnTo>
                    <a:pt x="308" y="0"/>
                  </a:lnTo>
                  <a:lnTo>
                    <a:pt x="308" y="122"/>
                  </a:lnTo>
                  <a:close/>
                </a:path>
              </a:pathLst>
            </a:cu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83529"/>
                    <a:invGamma/>
                  </a:schemeClr>
                </a:gs>
              </a:gsLst>
              <a:lin ang="0" scaled="1"/>
            </a:gradFill>
            <a:ln>
              <a:noFill/>
            </a:ln>
            <a:extLst/>
          </p:spPr>
          <p:txBody>
            <a:bodyPr/>
            <a:lstStyle/>
            <a:p>
              <a:pPr eaLnBrk="1" hangingPunct="1">
                <a:defRPr/>
              </a:pPr>
              <a:endParaRPr lang="en-US"/>
            </a:p>
          </p:txBody>
        </p:sp>
        <p:sp>
          <p:nvSpPr>
            <p:cNvPr id="57" name="Freeform 38"/>
            <p:cNvSpPr>
              <a:spLocks/>
            </p:cNvSpPr>
            <p:nvPr/>
          </p:nvSpPr>
          <p:spPr bwMode="gray">
            <a:xfrm>
              <a:off x="1873" y="3081"/>
              <a:ext cx="2571" cy="365"/>
            </a:xfrm>
            <a:custGeom>
              <a:avLst/>
              <a:gdLst>
                <a:gd name="T0" fmla="*/ 1872 w 2180"/>
                <a:gd name="T1" fmla="*/ 284 h 284"/>
                <a:gd name="T2" fmla="*/ 0 w 2180"/>
                <a:gd name="T3" fmla="*/ 284 h 284"/>
                <a:gd name="T4" fmla="*/ 446 w 2180"/>
                <a:gd name="T5" fmla="*/ 0 h 284"/>
                <a:gd name="T6" fmla="*/ 2180 w 2180"/>
                <a:gd name="T7" fmla="*/ 0 h 284"/>
                <a:gd name="T8" fmla="*/ 1872 w 2180"/>
                <a:gd name="T9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0" h="284">
                  <a:moveTo>
                    <a:pt x="1872" y="284"/>
                  </a:moveTo>
                  <a:lnTo>
                    <a:pt x="0" y="284"/>
                  </a:lnTo>
                  <a:lnTo>
                    <a:pt x="446" y="0"/>
                  </a:lnTo>
                  <a:lnTo>
                    <a:pt x="2180" y="0"/>
                  </a:lnTo>
                  <a:lnTo>
                    <a:pt x="1872" y="284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tint val="66667"/>
                    <a:invGamma/>
                  </a:schemeClr>
                </a:gs>
                <a:gs pos="100000">
                  <a:schemeClr val="hlink"/>
                </a:gs>
              </a:gsLst>
              <a:lin ang="2700000" scaled="1"/>
            </a:gradFill>
            <a:ln>
              <a:noFill/>
            </a:ln>
            <a:extLst/>
          </p:spPr>
          <p:txBody>
            <a:bodyPr/>
            <a:lstStyle/>
            <a:p>
              <a:pPr eaLnBrk="1" hangingPunct="1">
                <a:defRPr/>
              </a:pPr>
              <a:endParaRPr lang="en-US"/>
            </a:p>
          </p:txBody>
        </p:sp>
        <p:sp>
          <p:nvSpPr>
            <p:cNvPr id="68" name="Rectangle 49"/>
            <p:cNvSpPr>
              <a:spLocks noChangeArrowheads="1"/>
            </p:cNvSpPr>
            <p:nvPr/>
          </p:nvSpPr>
          <p:spPr bwMode="gray">
            <a:xfrm>
              <a:off x="3440" y="1762"/>
              <a:ext cx="1743" cy="20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9804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 algn="ctr">
                <a:defRPr/>
              </a:pPr>
              <a:r>
                <a:rPr lang="en-US" b="1" dirty="0">
                  <a:solidFill>
                    <a:schemeClr val="bg1"/>
                  </a:solidFill>
                  <a:latin typeface="Verdana" panose="020B0604030504040204" pitchFamily="34" charset="0"/>
                </a:rPr>
                <a:t>4</a:t>
              </a:r>
            </a:p>
          </p:txBody>
        </p:sp>
        <p:sp>
          <p:nvSpPr>
            <p:cNvPr id="69" name="Rectangle 50"/>
            <p:cNvSpPr>
              <a:spLocks noChangeArrowheads="1"/>
            </p:cNvSpPr>
            <p:nvPr/>
          </p:nvSpPr>
          <p:spPr bwMode="gray">
            <a:xfrm>
              <a:off x="2914" y="2321"/>
              <a:ext cx="1900" cy="201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75686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 algn="ctr">
                <a:defRPr/>
              </a:pPr>
              <a:r>
                <a:rPr lang="en-US" b="1" dirty="0">
                  <a:solidFill>
                    <a:schemeClr val="bg1"/>
                  </a:solidFill>
                  <a:latin typeface="Verdana" panose="020B0604030504040204" pitchFamily="34" charset="0"/>
                </a:rPr>
                <a:t>3</a:t>
              </a:r>
            </a:p>
          </p:txBody>
        </p:sp>
        <p:sp>
          <p:nvSpPr>
            <p:cNvPr id="70" name="Freeform 51"/>
            <p:cNvSpPr>
              <a:spLocks/>
            </p:cNvSpPr>
            <p:nvPr/>
          </p:nvSpPr>
          <p:spPr bwMode="gray">
            <a:xfrm>
              <a:off x="2394" y="2517"/>
              <a:ext cx="2415" cy="367"/>
            </a:xfrm>
            <a:custGeom>
              <a:avLst/>
              <a:gdLst>
                <a:gd name="T0" fmla="*/ 1742 w 2048"/>
                <a:gd name="T1" fmla="*/ 286 h 286"/>
                <a:gd name="T2" fmla="*/ 0 w 2048"/>
                <a:gd name="T3" fmla="*/ 286 h 286"/>
                <a:gd name="T4" fmla="*/ 446 w 2048"/>
                <a:gd name="T5" fmla="*/ 0 h 286"/>
                <a:gd name="T6" fmla="*/ 2048 w 2048"/>
                <a:gd name="T7" fmla="*/ 0 h 286"/>
                <a:gd name="T8" fmla="*/ 1742 w 2048"/>
                <a:gd name="T9" fmla="*/ 28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48" h="286">
                  <a:moveTo>
                    <a:pt x="1742" y="286"/>
                  </a:moveTo>
                  <a:lnTo>
                    <a:pt x="0" y="286"/>
                  </a:lnTo>
                  <a:lnTo>
                    <a:pt x="446" y="0"/>
                  </a:lnTo>
                  <a:lnTo>
                    <a:pt x="2048" y="0"/>
                  </a:lnTo>
                  <a:lnTo>
                    <a:pt x="1742" y="286"/>
                  </a:lnTo>
                  <a:close/>
                </a:path>
              </a:pathLst>
            </a:cu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>
              <a:noFill/>
            </a:ln>
            <a:extLst/>
          </p:spPr>
          <p:txBody>
            <a:bodyPr/>
            <a:lstStyle/>
            <a:p>
              <a:pPr eaLnBrk="1" hangingPunct="1">
                <a:defRPr/>
              </a:pPr>
              <a:endParaRPr lang="en-US"/>
            </a:p>
          </p:txBody>
        </p:sp>
        <p:sp>
          <p:nvSpPr>
            <p:cNvPr id="71" name="Rectangle 52"/>
            <p:cNvSpPr>
              <a:spLocks noChangeArrowheads="1"/>
            </p:cNvSpPr>
            <p:nvPr/>
          </p:nvSpPr>
          <p:spPr bwMode="gray">
            <a:xfrm>
              <a:off x="2395" y="2884"/>
              <a:ext cx="2056" cy="200"/>
            </a:xfrm>
            <a:prstGeom prst="rect">
              <a:avLst/>
            </a:prstGeom>
            <a:gradFill rotWithShape="1">
              <a:gsLst>
                <a:gs pos="0">
                  <a:schemeClr val="folHlink">
                    <a:gamma/>
                    <a:shade val="54510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 algn="ctr">
                <a:defRPr/>
              </a:pPr>
              <a:r>
                <a:rPr lang="en-US" b="1" dirty="0">
                  <a:solidFill>
                    <a:schemeClr val="bg1"/>
                  </a:solidFill>
                  <a:latin typeface="Verdana" panose="020B0604030504040204" pitchFamily="34" charset="0"/>
                </a:rPr>
                <a:t>2</a:t>
              </a:r>
            </a:p>
          </p:txBody>
        </p:sp>
        <p:sp>
          <p:nvSpPr>
            <p:cNvPr id="72" name="Rectangle 53"/>
            <p:cNvSpPr>
              <a:spLocks noChangeArrowheads="1"/>
            </p:cNvSpPr>
            <p:nvPr/>
          </p:nvSpPr>
          <p:spPr bwMode="gray">
            <a:xfrm>
              <a:off x="1872" y="3446"/>
              <a:ext cx="2213" cy="200"/>
            </a:xfrm>
            <a:prstGeom prst="rect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48627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 algn="ctr">
                <a:defRPr/>
              </a:pPr>
              <a:r>
                <a:rPr lang="en-US" b="1" dirty="0">
                  <a:solidFill>
                    <a:schemeClr val="bg1"/>
                  </a:solidFill>
                  <a:latin typeface="Verdana" panose="020B0604030504040204" pitchFamily="34" charset="0"/>
                </a:rPr>
                <a:t>1</a:t>
              </a:r>
            </a:p>
          </p:txBody>
        </p:sp>
        <p:sp>
          <p:nvSpPr>
            <p:cNvPr id="4115" name="Text Box 54"/>
            <p:cNvSpPr txBox="1">
              <a:spLocks noChangeArrowheads="1"/>
            </p:cNvSpPr>
            <p:nvPr/>
          </p:nvSpPr>
          <p:spPr bwMode="black">
            <a:xfrm>
              <a:off x="3798" y="1440"/>
              <a:ext cx="1385" cy="1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b="1" dirty="0" err="1">
                  <a:latin typeface="Verdana" pitchFamily="34" charset="0"/>
                </a:rPr>
                <a:t>Xử</a:t>
              </a:r>
              <a:r>
                <a:rPr lang="en-US" b="1" dirty="0">
                  <a:latin typeface="Verdana" pitchFamily="34" charset="0"/>
                </a:rPr>
                <a:t> </a:t>
              </a:r>
              <a:r>
                <a:rPr lang="en-US" b="1" dirty="0" err="1">
                  <a:latin typeface="Verdana" pitchFamily="34" charset="0"/>
                </a:rPr>
                <a:t>trí</a:t>
              </a:r>
              <a:r>
                <a:rPr lang="en-US" b="1" dirty="0">
                  <a:latin typeface="Verdana" pitchFamily="34" charset="0"/>
                </a:rPr>
                <a:t> </a:t>
              </a:r>
              <a:r>
                <a:rPr lang="en-US" b="1" dirty="0" err="1">
                  <a:latin typeface="Verdana" pitchFamily="34" charset="0"/>
                </a:rPr>
                <a:t>khi</a:t>
              </a:r>
              <a:r>
                <a:rPr lang="en-US" b="1" dirty="0">
                  <a:latin typeface="Verdana" pitchFamily="34" charset="0"/>
                </a:rPr>
                <a:t> </a:t>
              </a:r>
              <a:r>
                <a:rPr lang="en-US" b="1" dirty="0" err="1">
                  <a:latin typeface="Verdana" pitchFamily="34" charset="0"/>
                </a:rPr>
                <a:t>bị</a:t>
              </a:r>
              <a:r>
                <a:rPr lang="en-US" b="1" dirty="0">
                  <a:latin typeface="Verdana" pitchFamily="34" charset="0"/>
                </a:rPr>
                <a:t> </a:t>
              </a:r>
              <a:r>
                <a:rPr lang="en-US" b="1" dirty="0" err="1">
                  <a:latin typeface="Verdana" pitchFamily="34" charset="0"/>
                </a:rPr>
                <a:t>NĐTP</a:t>
              </a:r>
              <a:endParaRPr lang="en-US" b="1" dirty="0">
                <a:latin typeface="Verdana" pitchFamily="34" charset="0"/>
              </a:endParaRPr>
            </a:p>
          </p:txBody>
        </p:sp>
        <p:sp>
          <p:nvSpPr>
            <p:cNvPr id="74" name="Text Box 55"/>
            <p:cNvSpPr txBox="1">
              <a:spLocks noChangeArrowheads="1"/>
            </p:cNvSpPr>
            <p:nvPr/>
          </p:nvSpPr>
          <p:spPr bwMode="black">
            <a:xfrm>
              <a:off x="3115" y="2025"/>
              <a:ext cx="1866" cy="2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2000" b="1" dirty="0" err="1">
                  <a:solidFill>
                    <a:srgbClr val="FF0000"/>
                  </a:solidFill>
                  <a:latin typeface="Verdana" pitchFamily="34" charset="0"/>
                </a:rPr>
                <a:t>Giải</a:t>
              </a:r>
              <a:r>
                <a:rPr lang="en-US" sz="2000" b="1" dirty="0">
                  <a:solidFill>
                    <a:srgbClr val="FF0000"/>
                  </a:solidFill>
                  <a:latin typeface="Verdana" pitchFamily="34" charset="0"/>
                </a:rPr>
                <a:t> </a:t>
              </a:r>
              <a:r>
                <a:rPr lang="en-US" sz="2000" b="1" dirty="0" err="1">
                  <a:solidFill>
                    <a:srgbClr val="FF0000"/>
                  </a:solidFill>
                  <a:latin typeface="Verdana" pitchFamily="34" charset="0"/>
                </a:rPr>
                <a:t>pháp</a:t>
              </a:r>
              <a:r>
                <a:rPr lang="en-US" sz="2000" b="1" dirty="0">
                  <a:solidFill>
                    <a:srgbClr val="FF0000"/>
                  </a:solidFill>
                  <a:latin typeface="Verdana" pitchFamily="34" charset="0"/>
                </a:rPr>
                <a:t> </a:t>
              </a:r>
              <a:r>
                <a:rPr lang="en-US" sz="2000" b="1" dirty="0" err="1">
                  <a:solidFill>
                    <a:srgbClr val="FF0000"/>
                  </a:solidFill>
                  <a:latin typeface="Verdana" pitchFamily="34" charset="0"/>
                </a:rPr>
                <a:t>phòng</a:t>
              </a:r>
              <a:r>
                <a:rPr lang="en-US" sz="2000" b="1" dirty="0">
                  <a:solidFill>
                    <a:srgbClr val="FF0000"/>
                  </a:solidFill>
                  <a:latin typeface="Verdana" pitchFamily="34" charset="0"/>
                </a:rPr>
                <a:t> </a:t>
              </a:r>
              <a:r>
                <a:rPr lang="en-US" sz="2000" b="1" dirty="0" err="1">
                  <a:solidFill>
                    <a:srgbClr val="FF0000"/>
                  </a:solidFill>
                  <a:latin typeface="Verdana" pitchFamily="34" charset="0"/>
                </a:rPr>
                <a:t>ngừa</a:t>
              </a:r>
              <a:endParaRPr lang="en-US" sz="2000" b="1" dirty="0">
                <a:solidFill>
                  <a:srgbClr val="FF0000"/>
                </a:solidFill>
                <a:latin typeface="Verdana" pitchFamily="34" charset="0"/>
              </a:endParaRPr>
            </a:p>
          </p:txBody>
        </p:sp>
        <p:sp>
          <p:nvSpPr>
            <p:cNvPr id="4117" name="Text Box 56"/>
            <p:cNvSpPr txBox="1">
              <a:spLocks noChangeArrowheads="1"/>
            </p:cNvSpPr>
            <p:nvPr/>
          </p:nvSpPr>
          <p:spPr bwMode="black">
            <a:xfrm>
              <a:off x="2665" y="2524"/>
              <a:ext cx="2001" cy="2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 b="1">
                  <a:solidFill>
                    <a:srgbClr val="00B0F0"/>
                  </a:solidFill>
                  <a:latin typeface="Verdana" pitchFamily="34" charset="0"/>
                </a:rPr>
                <a:t>Các biểu hiện của NĐTP</a:t>
              </a:r>
            </a:p>
          </p:txBody>
        </p:sp>
        <p:sp>
          <p:nvSpPr>
            <p:cNvPr id="4118" name="Text Box 57"/>
            <p:cNvSpPr txBox="1">
              <a:spLocks noChangeArrowheads="1"/>
            </p:cNvSpPr>
            <p:nvPr/>
          </p:nvSpPr>
          <p:spPr bwMode="black">
            <a:xfrm>
              <a:off x="2394" y="3194"/>
              <a:ext cx="1588" cy="2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2FDF7"/>
                  </a:solidFill>
                  <a:latin typeface="Verdana" pitchFamily="34" charset="0"/>
                </a:rPr>
                <a:t>Phân loại NĐTP</a:t>
              </a:r>
            </a:p>
          </p:txBody>
        </p:sp>
      </p:grpSp>
      <p:sp>
        <p:nvSpPr>
          <p:cNvPr id="23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65D38D-6A8D-41E0-AA3B-2497E7AFD046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8"/>
          <p:cNvSpPr>
            <a:spLocks noChangeArrowheads="1"/>
          </p:cNvSpPr>
          <p:nvPr/>
        </p:nvSpPr>
        <p:spPr bwMode="auto">
          <a:xfrm rot="2448511">
            <a:off x="1257300" y="723900"/>
            <a:ext cx="381000" cy="1143000"/>
          </a:xfrm>
          <a:prstGeom prst="rect">
            <a:avLst/>
          </a:prstGeom>
          <a:solidFill>
            <a:schemeClr val="bg1">
              <a:alpha val="38039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en-US">
              <a:solidFill>
                <a:srgbClr val="4C4C4C"/>
              </a:solidFill>
            </a:endParaRPr>
          </a:p>
        </p:txBody>
      </p:sp>
      <p:sp>
        <p:nvSpPr>
          <p:cNvPr id="5123" name="Rectangle 29"/>
          <p:cNvSpPr>
            <a:spLocks noChangeArrowheads="1"/>
          </p:cNvSpPr>
          <p:nvPr/>
        </p:nvSpPr>
        <p:spPr bwMode="auto">
          <a:xfrm rot="7848511">
            <a:off x="7658100" y="736600"/>
            <a:ext cx="381000" cy="1143000"/>
          </a:xfrm>
          <a:prstGeom prst="rect">
            <a:avLst/>
          </a:prstGeom>
          <a:solidFill>
            <a:schemeClr val="bg1">
              <a:alpha val="38039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en-US">
              <a:solidFill>
                <a:srgbClr val="4C4C4C"/>
              </a:solidFill>
            </a:endParaRPr>
          </a:p>
        </p:txBody>
      </p:sp>
      <p:sp>
        <p:nvSpPr>
          <p:cNvPr id="5124" name="Rectangle 30"/>
          <p:cNvSpPr>
            <a:spLocks noChangeArrowheads="1"/>
          </p:cNvSpPr>
          <p:nvPr/>
        </p:nvSpPr>
        <p:spPr bwMode="auto">
          <a:xfrm rot="19151489" flipV="1">
            <a:off x="1219200" y="4921250"/>
            <a:ext cx="381000" cy="1143000"/>
          </a:xfrm>
          <a:prstGeom prst="rect">
            <a:avLst/>
          </a:prstGeom>
          <a:solidFill>
            <a:schemeClr val="bg1">
              <a:alpha val="38039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en-US">
              <a:solidFill>
                <a:srgbClr val="4C4C4C"/>
              </a:solidFill>
            </a:endParaRPr>
          </a:p>
        </p:txBody>
      </p:sp>
      <p:sp>
        <p:nvSpPr>
          <p:cNvPr id="5125" name="TextBox 8"/>
          <p:cNvSpPr txBox="1">
            <a:spLocks noChangeArrowheads="1"/>
          </p:cNvSpPr>
          <p:nvPr/>
        </p:nvSpPr>
        <p:spPr bwMode="auto">
          <a:xfrm>
            <a:off x="1219200" y="228600"/>
            <a:ext cx="7513638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 dirty="0" smtClean="0"/>
              <a:t>II. </a:t>
            </a:r>
            <a:r>
              <a:rPr lang="en-US" sz="2800" b="1" dirty="0" err="1"/>
              <a:t>Ngộ</a:t>
            </a:r>
            <a:r>
              <a:rPr lang="en-US" sz="2800" b="1" dirty="0"/>
              <a:t> </a:t>
            </a:r>
            <a:r>
              <a:rPr lang="en-US" sz="2800" b="1" dirty="0" err="1"/>
              <a:t>độc</a:t>
            </a:r>
            <a:r>
              <a:rPr lang="en-US" sz="2800" b="1" dirty="0"/>
              <a:t> </a:t>
            </a:r>
            <a:r>
              <a:rPr lang="en-US" sz="2800" b="1" dirty="0" err="1"/>
              <a:t>thực</a:t>
            </a:r>
            <a:r>
              <a:rPr lang="en-US" sz="2800" b="1" dirty="0"/>
              <a:t> </a:t>
            </a:r>
            <a:r>
              <a:rPr lang="en-US" sz="2800" b="1" dirty="0" err="1"/>
              <a:t>phẩm</a:t>
            </a:r>
            <a:endParaRPr lang="en-US" sz="2800" b="1" dirty="0"/>
          </a:p>
          <a:p>
            <a:r>
              <a:rPr lang="en-US" sz="2800" b="1" dirty="0"/>
              <a:t>1. </a:t>
            </a:r>
            <a:r>
              <a:rPr lang="en-US" sz="2800" b="1" dirty="0" err="1"/>
              <a:t>Phân</a:t>
            </a:r>
            <a:r>
              <a:rPr lang="en-US" sz="2800" b="1" dirty="0"/>
              <a:t> </a:t>
            </a:r>
            <a:r>
              <a:rPr lang="en-US" sz="2800" b="1" dirty="0" err="1"/>
              <a:t>loại</a:t>
            </a:r>
            <a:r>
              <a:rPr lang="en-US" sz="2800" b="1" dirty="0"/>
              <a:t> </a:t>
            </a:r>
            <a:r>
              <a:rPr lang="en-US" sz="2800" b="1" dirty="0" err="1"/>
              <a:t>NĐTP</a:t>
            </a:r>
            <a:endParaRPr lang="en-US" sz="2800" b="1" dirty="0"/>
          </a:p>
        </p:txBody>
      </p:sp>
      <p:grpSp>
        <p:nvGrpSpPr>
          <p:cNvPr id="2" name="Group 19"/>
          <p:cNvGrpSpPr>
            <a:grpSpLocks/>
          </p:cNvGrpSpPr>
          <p:nvPr/>
        </p:nvGrpSpPr>
        <p:grpSpPr bwMode="auto">
          <a:xfrm>
            <a:off x="1500188" y="1216025"/>
            <a:ext cx="6727825" cy="5199063"/>
            <a:chOff x="1868488" y="1309688"/>
            <a:chExt cx="5294312" cy="5105400"/>
          </a:xfrm>
        </p:grpSpPr>
        <p:sp>
          <p:nvSpPr>
            <p:cNvPr id="60" name="Rectangle 59"/>
            <p:cNvSpPr/>
            <p:nvPr/>
          </p:nvSpPr>
          <p:spPr>
            <a:xfrm>
              <a:off x="2172055" y="1309688"/>
              <a:ext cx="4990745" cy="5105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grpSp>
          <p:nvGrpSpPr>
            <p:cNvPr id="3" name="Group 73"/>
            <p:cNvGrpSpPr>
              <a:grpSpLocks/>
            </p:cNvGrpSpPr>
            <p:nvPr/>
          </p:nvGrpSpPr>
          <p:grpSpPr bwMode="auto">
            <a:xfrm>
              <a:off x="1868488" y="1565275"/>
              <a:ext cx="4816475" cy="2076450"/>
              <a:chOff x="1868805" y="1760538"/>
              <a:chExt cx="5034914" cy="2172017"/>
            </a:xfrm>
          </p:grpSpPr>
          <p:sp>
            <p:nvSpPr>
              <p:cNvPr id="77" name="Oval 76"/>
              <p:cNvSpPr/>
              <p:nvPr/>
            </p:nvSpPr>
            <p:spPr>
              <a:xfrm>
                <a:off x="5170131" y="2103050"/>
                <a:ext cx="1735546" cy="1735009"/>
              </a:xfrm>
              <a:prstGeom prst="ellipse">
                <a:avLst/>
              </a:prstGeom>
              <a:solidFill>
                <a:schemeClr val="accent2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78" name="Oval 77"/>
              <p:cNvSpPr/>
              <p:nvPr/>
            </p:nvSpPr>
            <p:spPr>
              <a:xfrm>
                <a:off x="5337286" y="2271007"/>
                <a:ext cx="1399929" cy="1399096"/>
              </a:xfrm>
              <a:prstGeom prst="ellipse">
                <a:avLst/>
              </a:prstGeom>
              <a:solidFill>
                <a:schemeClr val="bg1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b="1" dirty="0" err="1">
                    <a:solidFill>
                      <a:schemeClr val="tx1">
                        <a:lumMod val="50000"/>
                      </a:schemeClr>
                    </a:solidFill>
                  </a:rPr>
                  <a:t>NĐTP</a:t>
                </a:r>
                <a:r>
                  <a:rPr lang="en-US" b="1" dirty="0">
                    <a:solidFill>
                      <a:schemeClr val="tx1">
                        <a:lumMod val="50000"/>
                      </a:schemeClr>
                    </a:solidFill>
                  </a:rPr>
                  <a:t> </a:t>
                </a:r>
                <a:r>
                  <a:rPr lang="en-US" b="1" dirty="0" err="1">
                    <a:solidFill>
                      <a:schemeClr val="tx1">
                        <a:lumMod val="50000"/>
                      </a:schemeClr>
                    </a:solidFill>
                  </a:rPr>
                  <a:t>cấp</a:t>
                </a:r>
                <a:r>
                  <a:rPr lang="en-US" b="1" dirty="0">
                    <a:solidFill>
                      <a:schemeClr val="tx1">
                        <a:lumMod val="50000"/>
                      </a:schemeClr>
                    </a:solidFill>
                  </a:rPr>
                  <a:t> </a:t>
                </a:r>
                <a:r>
                  <a:rPr lang="en-US" b="1" dirty="0" err="1">
                    <a:solidFill>
                      <a:schemeClr val="tx1">
                        <a:lumMod val="50000"/>
                      </a:schemeClr>
                    </a:solidFill>
                  </a:rPr>
                  <a:t>tính</a:t>
                </a:r>
                <a:endParaRPr lang="en-US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4" name="Group 76"/>
              <p:cNvGrpSpPr>
                <a:grpSpLocks/>
              </p:cNvGrpSpPr>
              <p:nvPr/>
            </p:nvGrpSpPr>
            <p:grpSpPr bwMode="auto">
              <a:xfrm>
                <a:off x="1868805" y="1760538"/>
                <a:ext cx="3657531" cy="2172017"/>
                <a:chOff x="1859280" y="1760538"/>
                <a:chExt cx="3657531" cy="2172017"/>
              </a:xfrm>
            </p:grpSpPr>
            <p:sp>
              <p:nvSpPr>
                <p:cNvPr id="80" name="Freeform 79"/>
                <p:cNvSpPr/>
                <p:nvPr/>
              </p:nvSpPr>
              <p:spPr>
                <a:xfrm>
                  <a:off x="1859280" y="1760614"/>
                  <a:ext cx="312111" cy="238075"/>
                </a:xfrm>
                <a:custGeom>
                  <a:avLst/>
                  <a:gdLst>
                    <a:gd name="connsiteX0" fmla="*/ 304800 w 311150"/>
                    <a:gd name="connsiteY0" fmla="*/ 0 h 234950"/>
                    <a:gd name="connsiteX1" fmla="*/ 0 w 311150"/>
                    <a:gd name="connsiteY1" fmla="*/ 149225 h 234950"/>
                    <a:gd name="connsiteX2" fmla="*/ 311150 w 311150"/>
                    <a:gd name="connsiteY2" fmla="*/ 234950 h 234950"/>
                    <a:gd name="connsiteX3" fmla="*/ 304800 w 311150"/>
                    <a:gd name="connsiteY3" fmla="*/ 0 h 234950"/>
                    <a:gd name="connsiteX0" fmla="*/ 295275 w 301625"/>
                    <a:gd name="connsiteY0" fmla="*/ 0 h 234950"/>
                    <a:gd name="connsiteX1" fmla="*/ 0 w 301625"/>
                    <a:gd name="connsiteY1" fmla="*/ 156369 h 234950"/>
                    <a:gd name="connsiteX2" fmla="*/ 301625 w 301625"/>
                    <a:gd name="connsiteY2" fmla="*/ 234950 h 234950"/>
                    <a:gd name="connsiteX3" fmla="*/ 295275 w 301625"/>
                    <a:gd name="connsiteY3" fmla="*/ 0 h 234950"/>
                    <a:gd name="connsiteX0" fmla="*/ 296127 w 302477"/>
                    <a:gd name="connsiteY0" fmla="*/ 0 h 234950"/>
                    <a:gd name="connsiteX1" fmla="*/ 852 w 302477"/>
                    <a:gd name="connsiteY1" fmla="*/ 156369 h 234950"/>
                    <a:gd name="connsiteX2" fmla="*/ 302477 w 302477"/>
                    <a:gd name="connsiteY2" fmla="*/ 234950 h 234950"/>
                    <a:gd name="connsiteX3" fmla="*/ 296127 w 302477"/>
                    <a:gd name="connsiteY3" fmla="*/ 0 h 234950"/>
                    <a:gd name="connsiteX0" fmla="*/ 296127 w 302477"/>
                    <a:gd name="connsiteY0" fmla="*/ 0 h 234950"/>
                    <a:gd name="connsiteX1" fmla="*/ 852 w 302477"/>
                    <a:gd name="connsiteY1" fmla="*/ 156369 h 234950"/>
                    <a:gd name="connsiteX2" fmla="*/ 302477 w 302477"/>
                    <a:gd name="connsiteY2" fmla="*/ 234950 h 234950"/>
                    <a:gd name="connsiteX3" fmla="*/ 296127 w 302477"/>
                    <a:gd name="connsiteY3" fmla="*/ 0 h 234950"/>
                    <a:gd name="connsiteX0" fmla="*/ 305652 w 305652"/>
                    <a:gd name="connsiteY0" fmla="*/ 0 h 239712"/>
                    <a:gd name="connsiteX1" fmla="*/ 852 w 305652"/>
                    <a:gd name="connsiteY1" fmla="*/ 161131 h 239712"/>
                    <a:gd name="connsiteX2" fmla="*/ 302477 w 305652"/>
                    <a:gd name="connsiteY2" fmla="*/ 239712 h 239712"/>
                    <a:gd name="connsiteX3" fmla="*/ 305652 w 305652"/>
                    <a:gd name="connsiteY3" fmla="*/ 0 h 239712"/>
                    <a:gd name="connsiteX0" fmla="*/ 305652 w 305652"/>
                    <a:gd name="connsiteY0" fmla="*/ 0 h 239712"/>
                    <a:gd name="connsiteX1" fmla="*/ 852 w 305652"/>
                    <a:gd name="connsiteY1" fmla="*/ 161131 h 239712"/>
                    <a:gd name="connsiteX2" fmla="*/ 302477 w 305652"/>
                    <a:gd name="connsiteY2" fmla="*/ 239712 h 239712"/>
                    <a:gd name="connsiteX3" fmla="*/ 305652 w 305652"/>
                    <a:gd name="connsiteY3" fmla="*/ 0 h 239712"/>
                    <a:gd name="connsiteX0" fmla="*/ 305627 w 309720"/>
                    <a:gd name="connsiteY0" fmla="*/ 0 h 237331"/>
                    <a:gd name="connsiteX1" fmla="*/ 827 w 309720"/>
                    <a:gd name="connsiteY1" fmla="*/ 161131 h 237331"/>
                    <a:gd name="connsiteX2" fmla="*/ 309596 w 309720"/>
                    <a:gd name="connsiteY2" fmla="*/ 237331 h 237331"/>
                    <a:gd name="connsiteX3" fmla="*/ 305627 w 309720"/>
                    <a:gd name="connsiteY3" fmla="*/ 0 h 237331"/>
                    <a:gd name="connsiteX0" fmla="*/ 305643 w 305643"/>
                    <a:gd name="connsiteY0" fmla="*/ 0 h 237331"/>
                    <a:gd name="connsiteX1" fmla="*/ 843 w 305643"/>
                    <a:gd name="connsiteY1" fmla="*/ 161131 h 237331"/>
                    <a:gd name="connsiteX2" fmla="*/ 304849 w 305643"/>
                    <a:gd name="connsiteY2" fmla="*/ 237331 h 237331"/>
                    <a:gd name="connsiteX3" fmla="*/ 305643 w 305643"/>
                    <a:gd name="connsiteY3" fmla="*/ 0 h 237331"/>
                    <a:gd name="connsiteX0" fmla="*/ 305805 w 305805"/>
                    <a:gd name="connsiteY0" fmla="*/ 0 h 237713"/>
                    <a:gd name="connsiteX1" fmla="*/ 1005 w 305805"/>
                    <a:gd name="connsiteY1" fmla="*/ 161131 h 237713"/>
                    <a:gd name="connsiteX2" fmla="*/ 305011 w 305805"/>
                    <a:gd name="connsiteY2" fmla="*/ 237331 h 237713"/>
                    <a:gd name="connsiteX3" fmla="*/ 305805 w 305805"/>
                    <a:gd name="connsiteY3" fmla="*/ 0 h 237713"/>
                    <a:gd name="connsiteX0" fmla="*/ 306764 w 306764"/>
                    <a:gd name="connsiteY0" fmla="*/ 0 h 237734"/>
                    <a:gd name="connsiteX1" fmla="*/ 1964 w 306764"/>
                    <a:gd name="connsiteY1" fmla="*/ 161131 h 237734"/>
                    <a:gd name="connsiteX2" fmla="*/ 305970 w 306764"/>
                    <a:gd name="connsiteY2" fmla="*/ 237331 h 237734"/>
                    <a:gd name="connsiteX3" fmla="*/ 306764 w 306764"/>
                    <a:gd name="connsiteY3" fmla="*/ 0 h 237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06764" h="237734">
                      <a:moveTo>
                        <a:pt x="306764" y="0"/>
                      </a:moveTo>
                      <a:cubicBezTo>
                        <a:pt x="258346" y="6879"/>
                        <a:pt x="21808" y="82815"/>
                        <a:pt x="1964" y="161131"/>
                      </a:cubicBezTo>
                      <a:cubicBezTo>
                        <a:pt x="-21319" y="203994"/>
                        <a:pt x="167328" y="242094"/>
                        <a:pt x="305970" y="237331"/>
                      </a:cubicBezTo>
                      <a:cubicBezTo>
                        <a:pt x="307028" y="157427"/>
                        <a:pt x="305706" y="79904"/>
                        <a:pt x="306764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2">
                        <a:lumMod val="50000"/>
                      </a:schemeClr>
                    </a:gs>
                    <a:gs pos="100000">
                      <a:schemeClr val="accent2"/>
                    </a:gs>
                  </a:gsLst>
                  <a:lin ang="0" scaled="1"/>
                  <a:tileRect/>
                </a:gra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81" name="Freeform 80"/>
                <p:cNvSpPr/>
                <p:nvPr/>
              </p:nvSpPr>
              <p:spPr>
                <a:xfrm>
                  <a:off x="1859280" y="1920418"/>
                  <a:ext cx="3657837" cy="2012220"/>
                </a:xfrm>
                <a:custGeom>
                  <a:avLst/>
                  <a:gdLst>
                    <a:gd name="connsiteX0" fmla="*/ 0 w 3657600"/>
                    <a:gd name="connsiteY0" fmla="*/ 0 h 1996440"/>
                    <a:gd name="connsiteX1" fmla="*/ 312420 w 3657600"/>
                    <a:gd name="connsiteY1" fmla="*/ 76200 h 1996440"/>
                    <a:gd name="connsiteX2" fmla="*/ 3078480 w 3657600"/>
                    <a:gd name="connsiteY2" fmla="*/ 60960 h 1996440"/>
                    <a:gd name="connsiteX3" fmla="*/ 3657600 w 3657600"/>
                    <a:gd name="connsiteY3" fmla="*/ 990600 h 1996440"/>
                    <a:gd name="connsiteX4" fmla="*/ 3108960 w 3657600"/>
                    <a:gd name="connsiteY4" fmla="*/ 1988820 h 1996440"/>
                    <a:gd name="connsiteX5" fmla="*/ 198120 w 3657600"/>
                    <a:gd name="connsiteY5" fmla="*/ 1996440 h 1996440"/>
                    <a:gd name="connsiteX6" fmla="*/ 0 w 3657600"/>
                    <a:gd name="connsiteY6" fmla="*/ 1943100 h 1996440"/>
                    <a:gd name="connsiteX7" fmla="*/ 0 w 3657600"/>
                    <a:gd name="connsiteY7" fmla="*/ 0 h 1996440"/>
                    <a:gd name="connsiteX0" fmla="*/ 0 w 3657600"/>
                    <a:gd name="connsiteY0" fmla="*/ 0 h 1996440"/>
                    <a:gd name="connsiteX1" fmla="*/ 312420 w 3657600"/>
                    <a:gd name="connsiteY1" fmla="*/ 76200 h 1996440"/>
                    <a:gd name="connsiteX2" fmla="*/ 3078480 w 3657600"/>
                    <a:gd name="connsiteY2" fmla="*/ 60960 h 1996440"/>
                    <a:gd name="connsiteX3" fmla="*/ 3657600 w 3657600"/>
                    <a:gd name="connsiteY3" fmla="*/ 990600 h 1996440"/>
                    <a:gd name="connsiteX4" fmla="*/ 3108960 w 3657600"/>
                    <a:gd name="connsiteY4" fmla="*/ 1988820 h 1996440"/>
                    <a:gd name="connsiteX5" fmla="*/ 198120 w 3657600"/>
                    <a:gd name="connsiteY5" fmla="*/ 1996440 h 1996440"/>
                    <a:gd name="connsiteX6" fmla="*/ 0 w 3657600"/>
                    <a:gd name="connsiteY6" fmla="*/ 1943100 h 1996440"/>
                    <a:gd name="connsiteX7" fmla="*/ 0 w 3657600"/>
                    <a:gd name="connsiteY7" fmla="*/ 0 h 1996440"/>
                    <a:gd name="connsiteX0" fmla="*/ 0 w 3657600"/>
                    <a:gd name="connsiteY0" fmla="*/ 0 h 1996440"/>
                    <a:gd name="connsiteX1" fmla="*/ 312420 w 3657600"/>
                    <a:gd name="connsiteY1" fmla="*/ 76200 h 1996440"/>
                    <a:gd name="connsiteX2" fmla="*/ 3078480 w 3657600"/>
                    <a:gd name="connsiteY2" fmla="*/ 60960 h 1996440"/>
                    <a:gd name="connsiteX3" fmla="*/ 3657600 w 3657600"/>
                    <a:gd name="connsiteY3" fmla="*/ 990600 h 1996440"/>
                    <a:gd name="connsiteX4" fmla="*/ 3108960 w 3657600"/>
                    <a:gd name="connsiteY4" fmla="*/ 1988820 h 1996440"/>
                    <a:gd name="connsiteX5" fmla="*/ 198120 w 3657600"/>
                    <a:gd name="connsiteY5" fmla="*/ 1996440 h 1996440"/>
                    <a:gd name="connsiteX6" fmla="*/ 0 w 3657600"/>
                    <a:gd name="connsiteY6" fmla="*/ 1943100 h 1996440"/>
                    <a:gd name="connsiteX7" fmla="*/ 0 w 3657600"/>
                    <a:gd name="connsiteY7" fmla="*/ 0 h 1996440"/>
                    <a:gd name="connsiteX0" fmla="*/ 0 w 3657600"/>
                    <a:gd name="connsiteY0" fmla="*/ 0 h 1996440"/>
                    <a:gd name="connsiteX1" fmla="*/ 312420 w 3657600"/>
                    <a:gd name="connsiteY1" fmla="*/ 76200 h 1996440"/>
                    <a:gd name="connsiteX2" fmla="*/ 3078480 w 3657600"/>
                    <a:gd name="connsiteY2" fmla="*/ 60960 h 1996440"/>
                    <a:gd name="connsiteX3" fmla="*/ 3657600 w 3657600"/>
                    <a:gd name="connsiteY3" fmla="*/ 990600 h 1996440"/>
                    <a:gd name="connsiteX4" fmla="*/ 3108960 w 3657600"/>
                    <a:gd name="connsiteY4" fmla="*/ 1988820 h 1996440"/>
                    <a:gd name="connsiteX5" fmla="*/ 198120 w 3657600"/>
                    <a:gd name="connsiteY5" fmla="*/ 1996440 h 1996440"/>
                    <a:gd name="connsiteX6" fmla="*/ 0 w 3657600"/>
                    <a:gd name="connsiteY6" fmla="*/ 1943100 h 1996440"/>
                    <a:gd name="connsiteX7" fmla="*/ 0 w 3657600"/>
                    <a:gd name="connsiteY7" fmla="*/ 0 h 1996440"/>
                    <a:gd name="connsiteX0" fmla="*/ 0 w 3657600"/>
                    <a:gd name="connsiteY0" fmla="*/ 0 h 1996440"/>
                    <a:gd name="connsiteX1" fmla="*/ 312420 w 3657600"/>
                    <a:gd name="connsiteY1" fmla="*/ 76200 h 1996440"/>
                    <a:gd name="connsiteX2" fmla="*/ 3078480 w 3657600"/>
                    <a:gd name="connsiteY2" fmla="*/ 60960 h 1996440"/>
                    <a:gd name="connsiteX3" fmla="*/ 3657600 w 3657600"/>
                    <a:gd name="connsiteY3" fmla="*/ 990600 h 1996440"/>
                    <a:gd name="connsiteX4" fmla="*/ 3108960 w 3657600"/>
                    <a:gd name="connsiteY4" fmla="*/ 1988820 h 1996440"/>
                    <a:gd name="connsiteX5" fmla="*/ 198120 w 3657600"/>
                    <a:gd name="connsiteY5" fmla="*/ 1996440 h 1996440"/>
                    <a:gd name="connsiteX6" fmla="*/ 0 w 3657600"/>
                    <a:gd name="connsiteY6" fmla="*/ 1943100 h 1996440"/>
                    <a:gd name="connsiteX7" fmla="*/ 0 w 3657600"/>
                    <a:gd name="connsiteY7" fmla="*/ 0 h 1996440"/>
                    <a:gd name="connsiteX0" fmla="*/ 0 w 3657600"/>
                    <a:gd name="connsiteY0" fmla="*/ 0 h 1996440"/>
                    <a:gd name="connsiteX1" fmla="*/ 312420 w 3657600"/>
                    <a:gd name="connsiteY1" fmla="*/ 76200 h 1996440"/>
                    <a:gd name="connsiteX2" fmla="*/ 3078480 w 3657600"/>
                    <a:gd name="connsiteY2" fmla="*/ 60960 h 1996440"/>
                    <a:gd name="connsiteX3" fmla="*/ 3657600 w 3657600"/>
                    <a:gd name="connsiteY3" fmla="*/ 990600 h 1996440"/>
                    <a:gd name="connsiteX4" fmla="*/ 3108960 w 3657600"/>
                    <a:gd name="connsiteY4" fmla="*/ 1988820 h 1996440"/>
                    <a:gd name="connsiteX5" fmla="*/ 198120 w 3657600"/>
                    <a:gd name="connsiteY5" fmla="*/ 1996440 h 1996440"/>
                    <a:gd name="connsiteX6" fmla="*/ 0 w 3657600"/>
                    <a:gd name="connsiteY6" fmla="*/ 1943100 h 1996440"/>
                    <a:gd name="connsiteX7" fmla="*/ 0 w 3657600"/>
                    <a:gd name="connsiteY7" fmla="*/ 0 h 1996440"/>
                    <a:gd name="connsiteX0" fmla="*/ 0 w 3657600"/>
                    <a:gd name="connsiteY0" fmla="*/ 0 h 2012315"/>
                    <a:gd name="connsiteX1" fmla="*/ 312420 w 3657600"/>
                    <a:gd name="connsiteY1" fmla="*/ 76200 h 2012315"/>
                    <a:gd name="connsiteX2" fmla="*/ 3078480 w 3657600"/>
                    <a:gd name="connsiteY2" fmla="*/ 60960 h 2012315"/>
                    <a:gd name="connsiteX3" fmla="*/ 3657600 w 3657600"/>
                    <a:gd name="connsiteY3" fmla="*/ 990600 h 2012315"/>
                    <a:gd name="connsiteX4" fmla="*/ 3108960 w 3657600"/>
                    <a:gd name="connsiteY4" fmla="*/ 1988820 h 2012315"/>
                    <a:gd name="connsiteX5" fmla="*/ 198120 w 3657600"/>
                    <a:gd name="connsiteY5" fmla="*/ 2012315 h 2012315"/>
                    <a:gd name="connsiteX6" fmla="*/ 0 w 3657600"/>
                    <a:gd name="connsiteY6" fmla="*/ 1943100 h 2012315"/>
                    <a:gd name="connsiteX7" fmla="*/ 0 w 3657600"/>
                    <a:gd name="connsiteY7" fmla="*/ 0 h 2012315"/>
                    <a:gd name="connsiteX0" fmla="*/ 0 w 3657600"/>
                    <a:gd name="connsiteY0" fmla="*/ 0 h 2012315"/>
                    <a:gd name="connsiteX1" fmla="*/ 312420 w 3657600"/>
                    <a:gd name="connsiteY1" fmla="*/ 76200 h 2012315"/>
                    <a:gd name="connsiteX2" fmla="*/ 3078480 w 3657600"/>
                    <a:gd name="connsiteY2" fmla="*/ 60960 h 2012315"/>
                    <a:gd name="connsiteX3" fmla="*/ 3657600 w 3657600"/>
                    <a:gd name="connsiteY3" fmla="*/ 990600 h 2012315"/>
                    <a:gd name="connsiteX4" fmla="*/ 3108960 w 3657600"/>
                    <a:gd name="connsiteY4" fmla="*/ 1988820 h 2012315"/>
                    <a:gd name="connsiteX5" fmla="*/ 198120 w 3657600"/>
                    <a:gd name="connsiteY5" fmla="*/ 2012315 h 2012315"/>
                    <a:gd name="connsiteX6" fmla="*/ 0 w 3657600"/>
                    <a:gd name="connsiteY6" fmla="*/ 1943100 h 2012315"/>
                    <a:gd name="connsiteX7" fmla="*/ 0 w 3657600"/>
                    <a:gd name="connsiteY7" fmla="*/ 0 h 2012315"/>
                    <a:gd name="connsiteX0" fmla="*/ 0 w 3657600"/>
                    <a:gd name="connsiteY0" fmla="*/ 0 h 2012315"/>
                    <a:gd name="connsiteX1" fmla="*/ 312420 w 3657600"/>
                    <a:gd name="connsiteY1" fmla="*/ 76200 h 2012315"/>
                    <a:gd name="connsiteX2" fmla="*/ 3078480 w 3657600"/>
                    <a:gd name="connsiteY2" fmla="*/ 60960 h 2012315"/>
                    <a:gd name="connsiteX3" fmla="*/ 3657600 w 3657600"/>
                    <a:gd name="connsiteY3" fmla="*/ 990600 h 2012315"/>
                    <a:gd name="connsiteX4" fmla="*/ 3108960 w 3657600"/>
                    <a:gd name="connsiteY4" fmla="*/ 1988820 h 2012315"/>
                    <a:gd name="connsiteX5" fmla="*/ 198120 w 3657600"/>
                    <a:gd name="connsiteY5" fmla="*/ 2012315 h 2012315"/>
                    <a:gd name="connsiteX6" fmla="*/ 0 w 3657600"/>
                    <a:gd name="connsiteY6" fmla="*/ 1943100 h 2012315"/>
                    <a:gd name="connsiteX7" fmla="*/ 0 w 3657600"/>
                    <a:gd name="connsiteY7" fmla="*/ 0 h 20123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657600" h="2012315">
                      <a:moveTo>
                        <a:pt x="0" y="0"/>
                      </a:moveTo>
                      <a:cubicBezTo>
                        <a:pt x="21590" y="66675"/>
                        <a:pt x="205105" y="76200"/>
                        <a:pt x="312420" y="76200"/>
                      </a:cubicBezTo>
                      <a:lnTo>
                        <a:pt x="3078480" y="60960"/>
                      </a:lnTo>
                      <a:lnTo>
                        <a:pt x="3657600" y="990600"/>
                      </a:lnTo>
                      <a:lnTo>
                        <a:pt x="3108960" y="1988820"/>
                      </a:lnTo>
                      <a:lnTo>
                        <a:pt x="198120" y="2012315"/>
                      </a:lnTo>
                      <a:cubicBezTo>
                        <a:pt x="135255" y="2004060"/>
                        <a:pt x="5715" y="2011680"/>
                        <a:pt x="0" y="194310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2">
                        <a:lumMod val="50000"/>
                      </a:schemeClr>
                    </a:gs>
                    <a:gs pos="70000">
                      <a:schemeClr val="accent2"/>
                    </a:gs>
                    <a:gs pos="100000">
                      <a:schemeClr val="accent2">
                        <a:lumMod val="60000"/>
                        <a:lumOff val="40000"/>
                      </a:schemeClr>
                    </a:gs>
                  </a:gsLst>
                  <a:lin ang="0" scaled="1"/>
                  <a:tileRect/>
                </a:gra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grpSp>
          <p:nvGrpSpPr>
            <p:cNvPr id="5" name="Group 79"/>
            <p:cNvGrpSpPr>
              <a:grpSpLocks/>
            </p:cNvGrpSpPr>
            <p:nvPr/>
          </p:nvGrpSpPr>
          <p:grpSpPr bwMode="auto">
            <a:xfrm>
              <a:off x="1868488" y="3959225"/>
              <a:ext cx="4816475" cy="2078038"/>
              <a:chOff x="1868805" y="1760538"/>
              <a:chExt cx="5034914" cy="2172017"/>
            </a:xfrm>
          </p:grpSpPr>
          <p:sp>
            <p:nvSpPr>
              <p:cNvPr id="63" name="Oval 62"/>
              <p:cNvSpPr/>
              <p:nvPr/>
            </p:nvSpPr>
            <p:spPr>
              <a:xfrm>
                <a:off x="5170131" y="2104963"/>
                <a:ext cx="1735546" cy="1733684"/>
              </a:xfrm>
              <a:prstGeom prst="ellipse">
                <a:avLst/>
              </a:prstGeom>
              <a:solidFill>
                <a:schemeClr val="accent1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4" name="Oval 63"/>
              <p:cNvSpPr/>
              <p:nvPr/>
            </p:nvSpPr>
            <p:spPr>
              <a:xfrm>
                <a:off x="5337286" y="2272791"/>
                <a:ext cx="1399929" cy="1398027"/>
              </a:xfrm>
              <a:prstGeom prst="ellipse">
                <a:avLst/>
              </a:prstGeom>
              <a:solidFill>
                <a:schemeClr val="bg1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b="1" dirty="0" err="1">
                    <a:solidFill>
                      <a:schemeClr val="tx1">
                        <a:lumMod val="50000"/>
                      </a:schemeClr>
                    </a:solidFill>
                  </a:rPr>
                  <a:t>NĐTP</a:t>
                </a:r>
                <a:r>
                  <a:rPr lang="en-US" b="1" dirty="0">
                    <a:solidFill>
                      <a:schemeClr val="tx1">
                        <a:lumMod val="50000"/>
                      </a:schemeClr>
                    </a:solidFill>
                  </a:rPr>
                  <a:t> </a:t>
                </a:r>
                <a:r>
                  <a:rPr lang="en-US" b="1" dirty="0" err="1">
                    <a:solidFill>
                      <a:schemeClr val="tx1">
                        <a:lumMod val="50000"/>
                      </a:schemeClr>
                    </a:solidFill>
                  </a:rPr>
                  <a:t>mãn</a:t>
                </a:r>
                <a:r>
                  <a:rPr lang="en-US" b="1" dirty="0">
                    <a:solidFill>
                      <a:schemeClr val="tx1">
                        <a:lumMod val="50000"/>
                      </a:schemeClr>
                    </a:solidFill>
                  </a:rPr>
                  <a:t> </a:t>
                </a:r>
                <a:r>
                  <a:rPr lang="en-US" b="1" dirty="0" err="1">
                    <a:solidFill>
                      <a:schemeClr val="tx1">
                        <a:lumMod val="50000"/>
                      </a:schemeClr>
                    </a:solidFill>
                  </a:rPr>
                  <a:t>tính</a:t>
                </a:r>
                <a:endParaRPr lang="en-US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6" name="Group 82"/>
              <p:cNvGrpSpPr>
                <a:grpSpLocks/>
              </p:cNvGrpSpPr>
              <p:nvPr/>
            </p:nvGrpSpPr>
            <p:grpSpPr bwMode="auto">
              <a:xfrm>
                <a:off x="1868805" y="1760538"/>
                <a:ext cx="3657531" cy="2172017"/>
                <a:chOff x="1859280" y="1760538"/>
                <a:chExt cx="3657531" cy="2172017"/>
              </a:xfrm>
            </p:grpSpPr>
            <p:sp>
              <p:nvSpPr>
                <p:cNvPr id="66" name="Freeform 65"/>
                <p:cNvSpPr/>
                <p:nvPr/>
              </p:nvSpPr>
              <p:spPr>
                <a:xfrm>
                  <a:off x="1859280" y="1761159"/>
                  <a:ext cx="312111" cy="237893"/>
                </a:xfrm>
                <a:custGeom>
                  <a:avLst/>
                  <a:gdLst>
                    <a:gd name="connsiteX0" fmla="*/ 304800 w 311150"/>
                    <a:gd name="connsiteY0" fmla="*/ 0 h 234950"/>
                    <a:gd name="connsiteX1" fmla="*/ 0 w 311150"/>
                    <a:gd name="connsiteY1" fmla="*/ 149225 h 234950"/>
                    <a:gd name="connsiteX2" fmla="*/ 311150 w 311150"/>
                    <a:gd name="connsiteY2" fmla="*/ 234950 h 234950"/>
                    <a:gd name="connsiteX3" fmla="*/ 304800 w 311150"/>
                    <a:gd name="connsiteY3" fmla="*/ 0 h 234950"/>
                    <a:gd name="connsiteX0" fmla="*/ 295275 w 301625"/>
                    <a:gd name="connsiteY0" fmla="*/ 0 h 234950"/>
                    <a:gd name="connsiteX1" fmla="*/ 0 w 301625"/>
                    <a:gd name="connsiteY1" fmla="*/ 156369 h 234950"/>
                    <a:gd name="connsiteX2" fmla="*/ 301625 w 301625"/>
                    <a:gd name="connsiteY2" fmla="*/ 234950 h 234950"/>
                    <a:gd name="connsiteX3" fmla="*/ 295275 w 301625"/>
                    <a:gd name="connsiteY3" fmla="*/ 0 h 234950"/>
                    <a:gd name="connsiteX0" fmla="*/ 296127 w 302477"/>
                    <a:gd name="connsiteY0" fmla="*/ 0 h 234950"/>
                    <a:gd name="connsiteX1" fmla="*/ 852 w 302477"/>
                    <a:gd name="connsiteY1" fmla="*/ 156369 h 234950"/>
                    <a:gd name="connsiteX2" fmla="*/ 302477 w 302477"/>
                    <a:gd name="connsiteY2" fmla="*/ 234950 h 234950"/>
                    <a:gd name="connsiteX3" fmla="*/ 296127 w 302477"/>
                    <a:gd name="connsiteY3" fmla="*/ 0 h 234950"/>
                    <a:gd name="connsiteX0" fmla="*/ 296127 w 302477"/>
                    <a:gd name="connsiteY0" fmla="*/ 0 h 234950"/>
                    <a:gd name="connsiteX1" fmla="*/ 852 w 302477"/>
                    <a:gd name="connsiteY1" fmla="*/ 156369 h 234950"/>
                    <a:gd name="connsiteX2" fmla="*/ 302477 w 302477"/>
                    <a:gd name="connsiteY2" fmla="*/ 234950 h 234950"/>
                    <a:gd name="connsiteX3" fmla="*/ 296127 w 302477"/>
                    <a:gd name="connsiteY3" fmla="*/ 0 h 234950"/>
                    <a:gd name="connsiteX0" fmla="*/ 305652 w 305652"/>
                    <a:gd name="connsiteY0" fmla="*/ 0 h 239712"/>
                    <a:gd name="connsiteX1" fmla="*/ 852 w 305652"/>
                    <a:gd name="connsiteY1" fmla="*/ 161131 h 239712"/>
                    <a:gd name="connsiteX2" fmla="*/ 302477 w 305652"/>
                    <a:gd name="connsiteY2" fmla="*/ 239712 h 239712"/>
                    <a:gd name="connsiteX3" fmla="*/ 305652 w 305652"/>
                    <a:gd name="connsiteY3" fmla="*/ 0 h 239712"/>
                    <a:gd name="connsiteX0" fmla="*/ 305652 w 305652"/>
                    <a:gd name="connsiteY0" fmla="*/ 0 h 239712"/>
                    <a:gd name="connsiteX1" fmla="*/ 852 w 305652"/>
                    <a:gd name="connsiteY1" fmla="*/ 161131 h 239712"/>
                    <a:gd name="connsiteX2" fmla="*/ 302477 w 305652"/>
                    <a:gd name="connsiteY2" fmla="*/ 239712 h 239712"/>
                    <a:gd name="connsiteX3" fmla="*/ 305652 w 305652"/>
                    <a:gd name="connsiteY3" fmla="*/ 0 h 239712"/>
                    <a:gd name="connsiteX0" fmla="*/ 305627 w 309720"/>
                    <a:gd name="connsiteY0" fmla="*/ 0 h 237331"/>
                    <a:gd name="connsiteX1" fmla="*/ 827 w 309720"/>
                    <a:gd name="connsiteY1" fmla="*/ 161131 h 237331"/>
                    <a:gd name="connsiteX2" fmla="*/ 309596 w 309720"/>
                    <a:gd name="connsiteY2" fmla="*/ 237331 h 237331"/>
                    <a:gd name="connsiteX3" fmla="*/ 305627 w 309720"/>
                    <a:gd name="connsiteY3" fmla="*/ 0 h 237331"/>
                    <a:gd name="connsiteX0" fmla="*/ 305643 w 305643"/>
                    <a:gd name="connsiteY0" fmla="*/ 0 h 237331"/>
                    <a:gd name="connsiteX1" fmla="*/ 843 w 305643"/>
                    <a:gd name="connsiteY1" fmla="*/ 161131 h 237331"/>
                    <a:gd name="connsiteX2" fmla="*/ 304849 w 305643"/>
                    <a:gd name="connsiteY2" fmla="*/ 237331 h 237331"/>
                    <a:gd name="connsiteX3" fmla="*/ 305643 w 305643"/>
                    <a:gd name="connsiteY3" fmla="*/ 0 h 237331"/>
                    <a:gd name="connsiteX0" fmla="*/ 305805 w 305805"/>
                    <a:gd name="connsiteY0" fmla="*/ 0 h 237713"/>
                    <a:gd name="connsiteX1" fmla="*/ 1005 w 305805"/>
                    <a:gd name="connsiteY1" fmla="*/ 161131 h 237713"/>
                    <a:gd name="connsiteX2" fmla="*/ 305011 w 305805"/>
                    <a:gd name="connsiteY2" fmla="*/ 237331 h 237713"/>
                    <a:gd name="connsiteX3" fmla="*/ 305805 w 305805"/>
                    <a:gd name="connsiteY3" fmla="*/ 0 h 237713"/>
                    <a:gd name="connsiteX0" fmla="*/ 306764 w 306764"/>
                    <a:gd name="connsiteY0" fmla="*/ 0 h 237734"/>
                    <a:gd name="connsiteX1" fmla="*/ 1964 w 306764"/>
                    <a:gd name="connsiteY1" fmla="*/ 161131 h 237734"/>
                    <a:gd name="connsiteX2" fmla="*/ 305970 w 306764"/>
                    <a:gd name="connsiteY2" fmla="*/ 237331 h 237734"/>
                    <a:gd name="connsiteX3" fmla="*/ 306764 w 306764"/>
                    <a:gd name="connsiteY3" fmla="*/ 0 h 237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06764" h="237734">
                      <a:moveTo>
                        <a:pt x="306764" y="0"/>
                      </a:moveTo>
                      <a:cubicBezTo>
                        <a:pt x="258346" y="6879"/>
                        <a:pt x="21808" y="82815"/>
                        <a:pt x="1964" y="161131"/>
                      </a:cubicBezTo>
                      <a:cubicBezTo>
                        <a:pt x="-21319" y="203994"/>
                        <a:pt x="167328" y="242094"/>
                        <a:pt x="305970" y="237331"/>
                      </a:cubicBezTo>
                      <a:cubicBezTo>
                        <a:pt x="307028" y="157427"/>
                        <a:pt x="305706" y="79904"/>
                        <a:pt x="306764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50000"/>
                      </a:schemeClr>
                    </a:gs>
                    <a:gs pos="100000">
                      <a:schemeClr val="accent1"/>
                    </a:gs>
                  </a:gsLst>
                  <a:lin ang="0" scaled="1"/>
                  <a:tileRect/>
                </a:gra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67" name="Freeform 66"/>
                <p:cNvSpPr/>
                <p:nvPr/>
              </p:nvSpPr>
              <p:spPr>
                <a:xfrm>
                  <a:off x="1859280" y="1920840"/>
                  <a:ext cx="3657837" cy="2012312"/>
                </a:xfrm>
                <a:custGeom>
                  <a:avLst/>
                  <a:gdLst>
                    <a:gd name="connsiteX0" fmla="*/ 0 w 3657600"/>
                    <a:gd name="connsiteY0" fmla="*/ 0 h 1996440"/>
                    <a:gd name="connsiteX1" fmla="*/ 312420 w 3657600"/>
                    <a:gd name="connsiteY1" fmla="*/ 76200 h 1996440"/>
                    <a:gd name="connsiteX2" fmla="*/ 3078480 w 3657600"/>
                    <a:gd name="connsiteY2" fmla="*/ 60960 h 1996440"/>
                    <a:gd name="connsiteX3" fmla="*/ 3657600 w 3657600"/>
                    <a:gd name="connsiteY3" fmla="*/ 990600 h 1996440"/>
                    <a:gd name="connsiteX4" fmla="*/ 3108960 w 3657600"/>
                    <a:gd name="connsiteY4" fmla="*/ 1988820 h 1996440"/>
                    <a:gd name="connsiteX5" fmla="*/ 198120 w 3657600"/>
                    <a:gd name="connsiteY5" fmla="*/ 1996440 h 1996440"/>
                    <a:gd name="connsiteX6" fmla="*/ 0 w 3657600"/>
                    <a:gd name="connsiteY6" fmla="*/ 1943100 h 1996440"/>
                    <a:gd name="connsiteX7" fmla="*/ 0 w 3657600"/>
                    <a:gd name="connsiteY7" fmla="*/ 0 h 1996440"/>
                    <a:gd name="connsiteX0" fmla="*/ 0 w 3657600"/>
                    <a:gd name="connsiteY0" fmla="*/ 0 h 1996440"/>
                    <a:gd name="connsiteX1" fmla="*/ 312420 w 3657600"/>
                    <a:gd name="connsiteY1" fmla="*/ 76200 h 1996440"/>
                    <a:gd name="connsiteX2" fmla="*/ 3078480 w 3657600"/>
                    <a:gd name="connsiteY2" fmla="*/ 60960 h 1996440"/>
                    <a:gd name="connsiteX3" fmla="*/ 3657600 w 3657600"/>
                    <a:gd name="connsiteY3" fmla="*/ 990600 h 1996440"/>
                    <a:gd name="connsiteX4" fmla="*/ 3108960 w 3657600"/>
                    <a:gd name="connsiteY4" fmla="*/ 1988820 h 1996440"/>
                    <a:gd name="connsiteX5" fmla="*/ 198120 w 3657600"/>
                    <a:gd name="connsiteY5" fmla="*/ 1996440 h 1996440"/>
                    <a:gd name="connsiteX6" fmla="*/ 0 w 3657600"/>
                    <a:gd name="connsiteY6" fmla="*/ 1943100 h 1996440"/>
                    <a:gd name="connsiteX7" fmla="*/ 0 w 3657600"/>
                    <a:gd name="connsiteY7" fmla="*/ 0 h 1996440"/>
                    <a:gd name="connsiteX0" fmla="*/ 0 w 3657600"/>
                    <a:gd name="connsiteY0" fmla="*/ 0 h 1996440"/>
                    <a:gd name="connsiteX1" fmla="*/ 312420 w 3657600"/>
                    <a:gd name="connsiteY1" fmla="*/ 76200 h 1996440"/>
                    <a:gd name="connsiteX2" fmla="*/ 3078480 w 3657600"/>
                    <a:gd name="connsiteY2" fmla="*/ 60960 h 1996440"/>
                    <a:gd name="connsiteX3" fmla="*/ 3657600 w 3657600"/>
                    <a:gd name="connsiteY3" fmla="*/ 990600 h 1996440"/>
                    <a:gd name="connsiteX4" fmla="*/ 3108960 w 3657600"/>
                    <a:gd name="connsiteY4" fmla="*/ 1988820 h 1996440"/>
                    <a:gd name="connsiteX5" fmla="*/ 198120 w 3657600"/>
                    <a:gd name="connsiteY5" fmla="*/ 1996440 h 1996440"/>
                    <a:gd name="connsiteX6" fmla="*/ 0 w 3657600"/>
                    <a:gd name="connsiteY6" fmla="*/ 1943100 h 1996440"/>
                    <a:gd name="connsiteX7" fmla="*/ 0 w 3657600"/>
                    <a:gd name="connsiteY7" fmla="*/ 0 h 1996440"/>
                    <a:gd name="connsiteX0" fmla="*/ 0 w 3657600"/>
                    <a:gd name="connsiteY0" fmla="*/ 0 h 1996440"/>
                    <a:gd name="connsiteX1" fmla="*/ 312420 w 3657600"/>
                    <a:gd name="connsiteY1" fmla="*/ 76200 h 1996440"/>
                    <a:gd name="connsiteX2" fmla="*/ 3078480 w 3657600"/>
                    <a:gd name="connsiteY2" fmla="*/ 60960 h 1996440"/>
                    <a:gd name="connsiteX3" fmla="*/ 3657600 w 3657600"/>
                    <a:gd name="connsiteY3" fmla="*/ 990600 h 1996440"/>
                    <a:gd name="connsiteX4" fmla="*/ 3108960 w 3657600"/>
                    <a:gd name="connsiteY4" fmla="*/ 1988820 h 1996440"/>
                    <a:gd name="connsiteX5" fmla="*/ 198120 w 3657600"/>
                    <a:gd name="connsiteY5" fmla="*/ 1996440 h 1996440"/>
                    <a:gd name="connsiteX6" fmla="*/ 0 w 3657600"/>
                    <a:gd name="connsiteY6" fmla="*/ 1943100 h 1996440"/>
                    <a:gd name="connsiteX7" fmla="*/ 0 w 3657600"/>
                    <a:gd name="connsiteY7" fmla="*/ 0 h 1996440"/>
                    <a:gd name="connsiteX0" fmla="*/ 0 w 3657600"/>
                    <a:gd name="connsiteY0" fmla="*/ 0 h 1996440"/>
                    <a:gd name="connsiteX1" fmla="*/ 312420 w 3657600"/>
                    <a:gd name="connsiteY1" fmla="*/ 76200 h 1996440"/>
                    <a:gd name="connsiteX2" fmla="*/ 3078480 w 3657600"/>
                    <a:gd name="connsiteY2" fmla="*/ 60960 h 1996440"/>
                    <a:gd name="connsiteX3" fmla="*/ 3657600 w 3657600"/>
                    <a:gd name="connsiteY3" fmla="*/ 990600 h 1996440"/>
                    <a:gd name="connsiteX4" fmla="*/ 3108960 w 3657600"/>
                    <a:gd name="connsiteY4" fmla="*/ 1988820 h 1996440"/>
                    <a:gd name="connsiteX5" fmla="*/ 198120 w 3657600"/>
                    <a:gd name="connsiteY5" fmla="*/ 1996440 h 1996440"/>
                    <a:gd name="connsiteX6" fmla="*/ 0 w 3657600"/>
                    <a:gd name="connsiteY6" fmla="*/ 1943100 h 1996440"/>
                    <a:gd name="connsiteX7" fmla="*/ 0 w 3657600"/>
                    <a:gd name="connsiteY7" fmla="*/ 0 h 1996440"/>
                    <a:gd name="connsiteX0" fmla="*/ 0 w 3657600"/>
                    <a:gd name="connsiteY0" fmla="*/ 0 h 1996440"/>
                    <a:gd name="connsiteX1" fmla="*/ 312420 w 3657600"/>
                    <a:gd name="connsiteY1" fmla="*/ 76200 h 1996440"/>
                    <a:gd name="connsiteX2" fmla="*/ 3078480 w 3657600"/>
                    <a:gd name="connsiteY2" fmla="*/ 60960 h 1996440"/>
                    <a:gd name="connsiteX3" fmla="*/ 3657600 w 3657600"/>
                    <a:gd name="connsiteY3" fmla="*/ 990600 h 1996440"/>
                    <a:gd name="connsiteX4" fmla="*/ 3108960 w 3657600"/>
                    <a:gd name="connsiteY4" fmla="*/ 1988820 h 1996440"/>
                    <a:gd name="connsiteX5" fmla="*/ 198120 w 3657600"/>
                    <a:gd name="connsiteY5" fmla="*/ 1996440 h 1996440"/>
                    <a:gd name="connsiteX6" fmla="*/ 0 w 3657600"/>
                    <a:gd name="connsiteY6" fmla="*/ 1943100 h 1996440"/>
                    <a:gd name="connsiteX7" fmla="*/ 0 w 3657600"/>
                    <a:gd name="connsiteY7" fmla="*/ 0 h 1996440"/>
                    <a:gd name="connsiteX0" fmla="*/ 0 w 3657600"/>
                    <a:gd name="connsiteY0" fmla="*/ 0 h 2012315"/>
                    <a:gd name="connsiteX1" fmla="*/ 312420 w 3657600"/>
                    <a:gd name="connsiteY1" fmla="*/ 76200 h 2012315"/>
                    <a:gd name="connsiteX2" fmla="*/ 3078480 w 3657600"/>
                    <a:gd name="connsiteY2" fmla="*/ 60960 h 2012315"/>
                    <a:gd name="connsiteX3" fmla="*/ 3657600 w 3657600"/>
                    <a:gd name="connsiteY3" fmla="*/ 990600 h 2012315"/>
                    <a:gd name="connsiteX4" fmla="*/ 3108960 w 3657600"/>
                    <a:gd name="connsiteY4" fmla="*/ 1988820 h 2012315"/>
                    <a:gd name="connsiteX5" fmla="*/ 198120 w 3657600"/>
                    <a:gd name="connsiteY5" fmla="*/ 2012315 h 2012315"/>
                    <a:gd name="connsiteX6" fmla="*/ 0 w 3657600"/>
                    <a:gd name="connsiteY6" fmla="*/ 1943100 h 2012315"/>
                    <a:gd name="connsiteX7" fmla="*/ 0 w 3657600"/>
                    <a:gd name="connsiteY7" fmla="*/ 0 h 2012315"/>
                    <a:gd name="connsiteX0" fmla="*/ 0 w 3657600"/>
                    <a:gd name="connsiteY0" fmla="*/ 0 h 2012315"/>
                    <a:gd name="connsiteX1" fmla="*/ 312420 w 3657600"/>
                    <a:gd name="connsiteY1" fmla="*/ 76200 h 2012315"/>
                    <a:gd name="connsiteX2" fmla="*/ 3078480 w 3657600"/>
                    <a:gd name="connsiteY2" fmla="*/ 60960 h 2012315"/>
                    <a:gd name="connsiteX3" fmla="*/ 3657600 w 3657600"/>
                    <a:gd name="connsiteY3" fmla="*/ 990600 h 2012315"/>
                    <a:gd name="connsiteX4" fmla="*/ 3108960 w 3657600"/>
                    <a:gd name="connsiteY4" fmla="*/ 1988820 h 2012315"/>
                    <a:gd name="connsiteX5" fmla="*/ 198120 w 3657600"/>
                    <a:gd name="connsiteY5" fmla="*/ 2012315 h 2012315"/>
                    <a:gd name="connsiteX6" fmla="*/ 0 w 3657600"/>
                    <a:gd name="connsiteY6" fmla="*/ 1943100 h 2012315"/>
                    <a:gd name="connsiteX7" fmla="*/ 0 w 3657600"/>
                    <a:gd name="connsiteY7" fmla="*/ 0 h 2012315"/>
                    <a:gd name="connsiteX0" fmla="*/ 0 w 3657600"/>
                    <a:gd name="connsiteY0" fmla="*/ 0 h 2012315"/>
                    <a:gd name="connsiteX1" fmla="*/ 312420 w 3657600"/>
                    <a:gd name="connsiteY1" fmla="*/ 76200 h 2012315"/>
                    <a:gd name="connsiteX2" fmla="*/ 3078480 w 3657600"/>
                    <a:gd name="connsiteY2" fmla="*/ 60960 h 2012315"/>
                    <a:gd name="connsiteX3" fmla="*/ 3657600 w 3657600"/>
                    <a:gd name="connsiteY3" fmla="*/ 990600 h 2012315"/>
                    <a:gd name="connsiteX4" fmla="*/ 3108960 w 3657600"/>
                    <a:gd name="connsiteY4" fmla="*/ 1988820 h 2012315"/>
                    <a:gd name="connsiteX5" fmla="*/ 198120 w 3657600"/>
                    <a:gd name="connsiteY5" fmla="*/ 2012315 h 2012315"/>
                    <a:gd name="connsiteX6" fmla="*/ 0 w 3657600"/>
                    <a:gd name="connsiteY6" fmla="*/ 1943100 h 2012315"/>
                    <a:gd name="connsiteX7" fmla="*/ 0 w 3657600"/>
                    <a:gd name="connsiteY7" fmla="*/ 0 h 20123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657600" h="2012315">
                      <a:moveTo>
                        <a:pt x="0" y="0"/>
                      </a:moveTo>
                      <a:cubicBezTo>
                        <a:pt x="21590" y="66675"/>
                        <a:pt x="205105" y="76200"/>
                        <a:pt x="312420" y="76200"/>
                      </a:cubicBezTo>
                      <a:lnTo>
                        <a:pt x="3078480" y="60960"/>
                      </a:lnTo>
                      <a:lnTo>
                        <a:pt x="3657600" y="990600"/>
                      </a:lnTo>
                      <a:lnTo>
                        <a:pt x="3108960" y="1988820"/>
                      </a:lnTo>
                      <a:lnTo>
                        <a:pt x="198120" y="2012315"/>
                      </a:lnTo>
                      <a:cubicBezTo>
                        <a:pt x="135255" y="2004060"/>
                        <a:pt x="5715" y="2011680"/>
                        <a:pt x="0" y="194310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50000"/>
                      </a:schemeClr>
                    </a:gs>
                    <a:gs pos="70000">
                      <a:schemeClr val="accent1"/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0" scaled="1"/>
                  <a:tileRect/>
                </a:gra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</p:grpSp>
      <p:sp>
        <p:nvSpPr>
          <p:cNvPr id="82" name="Rectangle 81"/>
          <p:cNvSpPr/>
          <p:nvPr/>
        </p:nvSpPr>
        <p:spPr>
          <a:xfrm>
            <a:off x="1500188" y="1852613"/>
            <a:ext cx="4013200" cy="1928812"/>
          </a:xfrm>
          <a:prstGeom prst="rect">
            <a:avLst/>
          </a:prstGeom>
        </p:spPr>
        <p:txBody>
          <a:bodyPr>
            <a:spAutoFit/>
          </a:bodyPr>
          <a:lstStyle/>
          <a:p>
            <a:pPr marL="609600" indent="-609600" algn="just">
              <a:spcAft>
                <a:spcPts val="200"/>
              </a:spcAft>
              <a:defRPr/>
            </a:pPr>
            <a:r>
              <a:rPr lang="en-US" sz="2400" dirty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Xảy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ngay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ăn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ăn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ô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nhiễm</a:t>
            </a:r>
            <a:endParaRPr lang="en-US" sz="2400" dirty="0">
              <a:solidFill>
                <a:schemeClr val="tx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609600" indent="-609600" algn="just">
              <a:spcAft>
                <a:spcPts val="200"/>
              </a:spcAft>
              <a:defRPr/>
            </a:pPr>
            <a:r>
              <a:rPr lang="en-US" sz="2400" dirty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Biểu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buồn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nôn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nôn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đâu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chóng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mặt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,…</a:t>
            </a:r>
          </a:p>
          <a:p>
            <a:pPr marL="609600" indent="-609600" algn="just">
              <a:spcAft>
                <a:spcPts val="200"/>
              </a:spcAft>
              <a:defRPr/>
            </a:pPr>
            <a:r>
              <a:rPr lang="en-US" sz="2000" dirty="0">
                <a:solidFill>
                  <a:srgbClr val="FFCCFF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1500188" y="4143375"/>
            <a:ext cx="4013200" cy="1938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-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biểu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rõ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ràng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độc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lũy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ảnh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hưởng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quá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hóa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rối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loạn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hấp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thu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suy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nhược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mệt</a:t>
            </a:r>
            <a:r>
              <a:rPr lang="en-US" sz="2400" dirty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mỏi</a:t>
            </a:r>
            <a:endParaRPr lang="en-US" sz="2400" dirty="0">
              <a:solidFill>
                <a:schemeClr val="tx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65D38D-6A8D-41E0-AA3B-2497E7AFD046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304800"/>
            <a:ext cx="8229600" cy="762000"/>
          </a:xfrm>
        </p:spPr>
        <p:txBody>
          <a:bodyPr/>
          <a:lstStyle/>
          <a:p>
            <a:pPr algn="l"/>
            <a:r>
              <a:rPr lang="en-US" sz="2800" b="1" dirty="0" smtClean="0"/>
              <a:t>II. </a:t>
            </a:r>
            <a:r>
              <a:rPr lang="en-US" sz="2800" b="1" dirty="0" err="1" smtClean="0"/>
              <a:t>Ngộ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độc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thực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phẩm</a:t>
            </a:r>
            <a:r>
              <a:rPr lang="en-US" sz="2800" b="1" dirty="0" smtClean="0"/>
              <a:t/>
            </a:r>
            <a:br>
              <a:rPr lang="en-US" sz="2800" b="1" dirty="0" smtClean="0"/>
            </a:br>
            <a:r>
              <a:rPr lang="en-US" sz="2800" b="1" dirty="0" err="1" smtClean="0"/>
              <a:t>2.Các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biểu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hiện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của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NĐTP</a:t>
            </a:r>
            <a:r>
              <a:rPr lang="en-US" sz="2800" b="1" dirty="0" smtClean="0"/>
              <a:t> do </a:t>
            </a:r>
            <a:r>
              <a:rPr lang="en-US" sz="2800" b="1" dirty="0" err="1" smtClean="0"/>
              <a:t>các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tác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nhân</a:t>
            </a:r>
            <a:endParaRPr lang="en-US" sz="2800" b="1" dirty="0" smtClean="0"/>
          </a:p>
        </p:txBody>
      </p:sp>
      <p:sp>
        <p:nvSpPr>
          <p:cNvPr id="20" name="Hình chữ nhật góc tròn 19"/>
          <p:cNvSpPr/>
          <p:nvPr/>
        </p:nvSpPr>
        <p:spPr>
          <a:xfrm>
            <a:off x="3657600" y="1143000"/>
            <a:ext cx="1995488" cy="1233487"/>
          </a:xfrm>
          <a:prstGeom prst="roundRect">
            <a:avLst/>
          </a:prstGeom>
          <a:pattFill prst="dotGrid">
            <a:fgClr>
              <a:schemeClr val="accent1">
                <a:lumMod val="60000"/>
                <a:lumOff val="40000"/>
              </a:schemeClr>
            </a:fgClr>
            <a:bgClr>
              <a:schemeClr val="accent1"/>
            </a:bgClr>
          </a:patt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2" name="Hình chữ nhật góc tròn 21"/>
          <p:cNvSpPr/>
          <p:nvPr/>
        </p:nvSpPr>
        <p:spPr>
          <a:xfrm>
            <a:off x="1357313" y="1981200"/>
            <a:ext cx="2098675" cy="1409700"/>
          </a:xfrm>
          <a:prstGeom prst="roundRect">
            <a:avLst/>
          </a:prstGeom>
          <a:pattFill prst="dotGrid">
            <a:fgClr>
              <a:schemeClr val="accent6">
                <a:lumMod val="60000"/>
                <a:lumOff val="40000"/>
              </a:schemeClr>
            </a:fgClr>
            <a:bgClr>
              <a:schemeClr val="accent6"/>
            </a:bgClr>
          </a:pattFill>
          <a:ln w="571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3" name="Hình chữ nhật góc tròn 22"/>
          <p:cNvSpPr/>
          <p:nvPr/>
        </p:nvSpPr>
        <p:spPr>
          <a:xfrm>
            <a:off x="5824538" y="1981200"/>
            <a:ext cx="2105025" cy="1409700"/>
          </a:xfrm>
          <a:prstGeom prst="roundRect">
            <a:avLst/>
          </a:prstGeom>
          <a:pattFill prst="dotGrid">
            <a:fgClr>
              <a:schemeClr val="accent5">
                <a:lumMod val="60000"/>
                <a:lumOff val="40000"/>
              </a:schemeClr>
            </a:fgClr>
            <a:bgClr>
              <a:schemeClr val="accent5"/>
            </a:bgClr>
          </a:pattFill>
          <a:ln w="5715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2" name="Đường kết nối Thẳng 11"/>
          <p:cNvCxnSpPr>
            <a:stCxn id="22" idx="2"/>
          </p:cNvCxnSpPr>
          <p:nvPr/>
        </p:nvCxnSpPr>
        <p:spPr>
          <a:xfrm rot="16200000" flipH="1">
            <a:off x="2517775" y="3279775"/>
            <a:ext cx="1028700" cy="1250950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Đường kết nối Thẳng 13"/>
          <p:cNvCxnSpPr>
            <a:stCxn id="23" idx="2"/>
          </p:cNvCxnSpPr>
          <p:nvPr/>
        </p:nvCxnSpPr>
        <p:spPr>
          <a:xfrm rot="5400000">
            <a:off x="5461794" y="3004344"/>
            <a:ext cx="1028700" cy="1801812"/>
          </a:xfrm>
          <a:prstGeom prst="line">
            <a:avLst/>
          </a:prstGeom>
          <a:ln w="28575">
            <a:solidFill>
              <a:schemeClr val="accent5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Đường kết nối Thẳng 15"/>
          <p:cNvCxnSpPr/>
          <p:nvPr/>
        </p:nvCxnSpPr>
        <p:spPr>
          <a:xfrm>
            <a:off x="4648200" y="2133600"/>
            <a:ext cx="0" cy="990600"/>
          </a:xfrm>
          <a:prstGeom prst="line">
            <a:avLst/>
          </a:prstGeom>
          <a:ln w="28575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53" name="Hộp_Văn_Bản 24"/>
          <p:cNvSpPr txBox="1">
            <a:spLocks noChangeArrowheads="1"/>
          </p:cNvSpPr>
          <p:nvPr/>
        </p:nvSpPr>
        <p:spPr bwMode="auto">
          <a:xfrm>
            <a:off x="1285875" y="2603500"/>
            <a:ext cx="221138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i="1" dirty="0" err="1"/>
              <a:t>Tác</a:t>
            </a:r>
            <a:r>
              <a:rPr lang="en-US" b="1" i="1" dirty="0"/>
              <a:t> </a:t>
            </a:r>
            <a:r>
              <a:rPr lang="en-US" b="1" i="1" dirty="0" err="1"/>
              <a:t>nhân</a:t>
            </a:r>
            <a:r>
              <a:rPr lang="en-US" b="1" i="1" dirty="0"/>
              <a:t> </a:t>
            </a:r>
            <a:r>
              <a:rPr lang="en-US" b="1" i="1" dirty="0" err="1"/>
              <a:t>sinh</a:t>
            </a:r>
            <a:r>
              <a:rPr lang="en-US" b="1" i="1" dirty="0"/>
              <a:t> </a:t>
            </a:r>
            <a:r>
              <a:rPr lang="en-US" b="1" i="1" dirty="0" err="1"/>
              <a:t>học</a:t>
            </a:r>
            <a:endParaRPr lang="en-US" b="1" i="1" dirty="0"/>
          </a:p>
        </p:txBody>
      </p:sp>
      <p:sp>
        <p:nvSpPr>
          <p:cNvPr id="6154" name="Hộp_Văn_Bản 40"/>
          <p:cNvSpPr txBox="1">
            <a:spLocks noChangeArrowheads="1"/>
          </p:cNvSpPr>
          <p:nvPr/>
        </p:nvSpPr>
        <p:spPr bwMode="auto">
          <a:xfrm>
            <a:off x="5857875" y="2419350"/>
            <a:ext cx="20764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i="1" dirty="0" err="1"/>
              <a:t>Độc</a:t>
            </a:r>
            <a:r>
              <a:rPr lang="en-US" sz="2000" b="1" i="1" dirty="0"/>
              <a:t> </a:t>
            </a:r>
            <a:r>
              <a:rPr lang="en-US" sz="2000" b="1" i="1" dirty="0" err="1"/>
              <a:t>tố</a:t>
            </a:r>
            <a:r>
              <a:rPr lang="en-US" sz="2000" b="1" i="1" dirty="0"/>
              <a:t> </a:t>
            </a:r>
            <a:r>
              <a:rPr lang="en-US" sz="2000" b="1" i="1" dirty="0" err="1"/>
              <a:t>tự</a:t>
            </a:r>
            <a:r>
              <a:rPr lang="en-US" sz="2000" b="1" i="1" dirty="0"/>
              <a:t> </a:t>
            </a:r>
            <a:r>
              <a:rPr lang="en-US" sz="2000" b="1" i="1" dirty="0" err="1"/>
              <a:t>nhiên</a:t>
            </a:r>
            <a:endParaRPr lang="en-US" sz="2000" b="1" i="1" dirty="0"/>
          </a:p>
        </p:txBody>
      </p:sp>
      <p:sp>
        <p:nvSpPr>
          <p:cNvPr id="6155" name="Hộp_Văn_Bản 41"/>
          <p:cNvSpPr txBox="1">
            <a:spLocks noChangeArrowheads="1"/>
          </p:cNvSpPr>
          <p:nvPr/>
        </p:nvSpPr>
        <p:spPr bwMode="auto">
          <a:xfrm>
            <a:off x="3571875" y="1447800"/>
            <a:ext cx="21463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i="1" dirty="0" err="1"/>
              <a:t>Tác</a:t>
            </a:r>
            <a:r>
              <a:rPr lang="en-US" b="1" i="1" dirty="0"/>
              <a:t> </a:t>
            </a:r>
            <a:r>
              <a:rPr lang="en-US" b="1" i="1" dirty="0" err="1"/>
              <a:t>nhân</a:t>
            </a:r>
            <a:r>
              <a:rPr lang="en-US" b="1" i="1" dirty="0"/>
              <a:t> </a:t>
            </a:r>
            <a:r>
              <a:rPr lang="en-US" b="1" i="1" dirty="0" err="1"/>
              <a:t>hóa</a:t>
            </a:r>
            <a:r>
              <a:rPr lang="en-US" b="1" i="1" dirty="0"/>
              <a:t> </a:t>
            </a:r>
            <a:r>
              <a:rPr lang="en-US" b="1" i="1" dirty="0" err="1"/>
              <a:t>học</a:t>
            </a:r>
            <a:endParaRPr lang="en-US" b="1" i="1" dirty="0"/>
          </a:p>
        </p:txBody>
      </p:sp>
      <p:pic>
        <p:nvPicPr>
          <p:cNvPr id="6156" name="Picture 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5200" y="2819400"/>
            <a:ext cx="2171700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3" name="Nhóm 34"/>
          <p:cNvGrpSpPr/>
          <p:nvPr/>
        </p:nvGrpSpPr>
        <p:grpSpPr>
          <a:xfrm>
            <a:off x="304800" y="3048000"/>
            <a:ext cx="2293569" cy="2438400"/>
            <a:chOff x="2118292" y="2769341"/>
            <a:chExt cx="2098787" cy="3039322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15" name="AutoShape 16"/>
            <p:cNvSpPr>
              <a:spLocks noChangeArrowheads="1"/>
            </p:cNvSpPr>
            <p:nvPr/>
          </p:nvSpPr>
          <p:spPr bwMode="auto">
            <a:xfrm>
              <a:off x="2118292" y="2923194"/>
              <a:ext cx="2098787" cy="2885469"/>
            </a:xfrm>
            <a:prstGeom prst="roundRect">
              <a:avLst>
                <a:gd name="adj" fmla="val 4690"/>
              </a:avLst>
            </a:prstGeom>
            <a:solidFill>
              <a:srgbClr val="A7D02A"/>
            </a:solidFill>
            <a:ln w="57150">
              <a:solidFill>
                <a:srgbClr val="A7D02A"/>
              </a:solidFill>
              <a:round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7" name="AutoShape 17"/>
            <p:cNvSpPr>
              <a:spLocks noChangeArrowheads="1"/>
            </p:cNvSpPr>
            <p:nvPr/>
          </p:nvSpPr>
          <p:spPr bwMode="gray">
            <a:xfrm>
              <a:off x="2315688" y="2792564"/>
              <a:ext cx="1703994" cy="26271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folHlink">
                    <a:gamma/>
                    <a:shade val="38824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38824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8" name="AutoShape 18"/>
            <p:cNvSpPr>
              <a:spLocks noChangeArrowheads="1"/>
            </p:cNvSpPr>
            <p:nvPr/>
          </p:nvSpPr>
          <p:spPr bwMode="auto">
            <a:xfrm flipH="1">
              <a:off x="3855670" y="2857879"/>
              <a:ext cx="65315" cy="132081"/>
            </a:xfrm>
            <a:prstGeom prst="octagon">
              <a:avLst>
                <a:gd name="adj" fmla="val 29287"/>
              </a:avLst>
            </a:pr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9" name="AutoShape 19"/>
            <p:cNvSpPr>
              <a:spLocks noChangeArrowheads="1"/>
            </p:cNvSpPr>
            <p:nvPr/>
          </p:nvSpPr>
          <p:spPr bwMode="auto">
            <a:xfrm flipH="1">
              <a:off x="2408581" y="2857879"/>
              <a:ext cx="66766" cy="132081"/>
            </a:xfrm>
            <a:prstGeom prst="octagon">
              <a:avLst>
                <a:gd name="adj" fmla="val 29287"/>
              </a:avLst>
            </a:pr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1" name="Text Box 20"/>
            <p:cNvSpPr txBox="1">
              <a:spLocks noChangeArrowheads="1"/>
            </p:cNvSpPr>
            <p:nvPr/>
          </p:nvSpPr>
          <p:spPr bwMode="gray">
            <a:xfrm>
              <a:off x="2315688" y="2769341"/>
              <a:ext cx="1899711" cy="307777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400" dirty="0" err="1">
                  <a:solidFill>
                    <a:schemeClr val="bg1"/>
                  </a:solidFill>
                </a:rPr>
                <a:t>Tác</a:t>
              </a:r>
              <a:r>
                <a:rPr lang="en-US" sz="1400" dirty="0">
                  <a:solidFill>
                    <a:schemeClr val="bg1"/>
                  </a:solidFill>
                </a:rPr>
                <a:t> </a:t>
              </a:r>
              <a:r>
                <a:rPr lang="en-US" sz="1400" dirty="0" err="1">
                  <a:solidFill>
                    <a:schemeClr val="bg1"/>
                  </a:solidFill>
                </a:rPr>
                <a:t>nhân</a:t>
              </a:r>
              <a:r>
                <a:rPr lang="en-US" sz="1400" dirty="0">
                  <a:solidFill>
                    <a:schemeClr val="bg1"/>
                  </a:solidFill>
                </a:rPr>
                <a:t> </a:t>
              </a:r>
              <a:r>
                <a:rPr lang="en-US" sz="1400" dirty="0" err="1">
                  <a:solidFill>
                    <a:schemeClr val="bg1"/>
                  </a:solidFill>
                </a:rPr>
                <a:t>sinh</a:t>
              </a:r>
              <a:r>
                <a:rPr lang="en-US" sz="1400" dirty="0">
                  <a:solidFill>
                    <a:schemeClr val="bg1"/>
                  </a:solidFill>
                </a:rPr>
                <a:t> </a:t>
              </a:r>
              <a:r>
                <a:rPr lang="en-US" sz="1400" dirty="0" err="1">
                  <a:solidFill>
                    <a:schemeClr val="bg1"/>
                  </a:solidFill>
                </a:rPr>
                <a:t>học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24" name="Text Box 21"/>
            <p:cNvSpPr txBox="1">
              <a:spLocks noChangeArrowheads="1"/>
            </p:cNvSpPr>
            <p:nvPr/>
          </p:nvSpPr>
          <p:spPr bwMode="auto">
            <a:xfrm>
              <a:off x="2231574" y="3672114"/>
              <a:ext cx="1906326" cy="400110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2000" dirty="0">
                  <a:solidFill>
                    <a:srgbClr val="5D8223"/>
                  </a:solidFill>
                </a:rPr>
                <a:t>- 6-48 </a:t>
              </a:r>
              <a:r>
                <a:rPr lang="en-US" sz="2000" dirty="0" err="1">
                  <a:solidFill>
                    <a:srgbClr val="5D8223"/>
                  </a:solidFill>
                </a:rPr>
                <a:t>giờ</a:t>
              </a:r>
              <a:endParaRPr lang="en-US" sz="2000" dirty="0">
                <a:solidFill>
                  <a:srgbClr val="5D8223"/>
                </a:solidFill>
              </a:endParaRPr>
            </a:p>
          </p:txBody>
        </p:sp>
        <p:sp>
          <p:nvSpPr>
            <p:cNvPr id="25" name="Text Box 21"/>
            <p:cNvSpPr txBox="1">
              <a:spLocks noChangeArrowheads="1"/>
            </p:cNvSpPr>
            <p:nvPr/>
          </p:nvSpPr>
          <p:spPr bwMode="auto">
            <a:xfrm>
              <a:off x="2231574" y="4204794"/>
              <a:ext cx="1906325" cy="707886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2000" dirty="0">
                  <a:solidFill>
                    <a:srgbClr val="5D8223"/>
                  </a:solidFill>
                </a:rPr>
                <a:t>- </a:t>
              </a:r>
              <a:r>
                <a:rPr lang="en-US" sz="2000" dirty="0" err="1">
                  <a:solidFill>
                    <a:srgbClr val="5D8223"/>
                  </a:solidFill>
                </a:rPr>
                <a:t>Triệu</a:t>
              </a:r>
              <a:r>
                <a:rPr lang="en-US" sz="2000" dirty="0">
                  <a:solidFill>
                    <a:srgbClr val="5D8223"/>
                  </a:solidFill>
                </a:rPr>
                <a:t> </a:t>
              </a:r>
              <a:r>
                <a:rPr lang="en-US" sz="2000" dirty="0" err="1">
                  <a:solidFill>
                    <a:srgbClr val="5D8223"/>
                  </a:solidFill>
                </a:rPr>
                <a:t>chứng</a:t>
              </a:r>
              <a:r>
                <a:rPr lang="en-US" sz="2000" dirty="0">
                  <a:solidFill>
                    <a:srgbClr val="5D8223"/>
                  </a:solidFill>
                </a:rPr>
                <a:t> </a:t>
              </a:r>
              <a:r>
                <a:rPr lang="en-US" sz="2000" dirty="0" err="1">
                  <a:solidFill>
                    <a:srgbClr val="5D8223"/>
                  </a:solidFill>
                </a:rPr>
                <a:t>tiêu</a:t>
              </a:r>
              <a:r>
                <a:rPr lang="en-US" sz="2000" dirty="0">
                  <a:solidFill>
                    <a:srgbClr val="5D8223"/>
                  </a:solidFill>
                </a:rPr>
                <a:t> </a:t>
              </a:r>
              <a:r>
                <a:rPr lang="en-US" sz="2000" dirty="0" err="1">
                  <a:solidFill>
                    <a:srgbClr val="5D8223"/>
                  </a:solidFill>
                </a:rPr>
                <a:t>hóa</a:t>
              </a:r>
              <a:endParaRPr lang="en-US" sz="2000" dirty="0">
                <a:solidFill>
                  <a:srgbClr val="5D8223"/>
                </a:solidFill>
              </a:endParaRPr>
            </a:p>
          </p:txBody>
        </p:sp>
        <p:sp>
          <p:nvSpPr>
            <p:cNvPr id="26" name="Text Box 21"/>
            <p:cNvSpPr txBox="1">
              <a:spLocks noChangeArrowheads="1"/>
            </p:cNvSpPr>
            <p:nvPr/>
          </p:nvSpPr>
          <p:spPr bwMode="auto">
            <a:xfrm>
              <a:off x="2231574" y="5173780"/>
              <a:ext cx="1906325" cy="400110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2000" dirty="0">
                  <a:solidFill>
                    <a:srgbClr val="5D8223"/>
                  </a:solidFill>
                </a:rPr>
                <a:t>- </a:t>
              </a:r>
              <a:r>
                <a:rPr lang="en-US" sz="2000" dirty="0" err="1">
                  <a:solidFill>
                    <a:srgbClr val="5D8223"/>
                  </a:solidFill>
                </a:rPr>
                <a:t>Mùa</a:t>
              </a:r>
              <a:r>
                <a:rPr lang="en-US" sz="2000" dirty="0">
                  <a:solidFill>
                    <a:srgbClr val="5D8223"/>
                  </a:solidFill>
                </a:rPr>
                <a:t> </a:t>
              </a:r>
              <a:r>
                <a:rPr lang="en-US" sz="2000" dirty="0" err="1">
                  <a:solidFill>
                    <a:srgbClr val="5D8223"/>
                  </a:solidFill>
                </a:rPr>
                <a:t>nóng</a:t>
              </a:r>
              <a:r>
                <a:rPr lang="en-US" sz="2000" dirty="0">
                  <a:solidFill>
                    <a:srgbClr val="5D8223"/>
                  </a:solidFill>
                </a:rPr>
                <a:t> </a:t>
              </a:r>
              <a:r>
                <a:rPr lang="en-US" sz="2000" dirty="0" err="1">
                  <a:solidFill>
                    <a:srgbClr val="5D8223"/>
                  </a:solidFill>
                </a:rPr>
                <a:t>ẩm</a:t>
              </a:r>
              <a:endParaRPr lang="en-US" sz="2000" dirty="0">
                <a:solidFill>
                  <a:srgbClr val="5D8223"/>
                </a:solidFill>
              </a:endParaRPr>
            </a:p>
          </p:txBody>
        </p:sp>
      </p:grpSp>
      <p:grpSp>
        <p:nvGrpSpPr>
          <p:cNvPr id="27" name="Nhóm 35"/>
          <p:cNvGrpSpPr/>
          <p:nvPr/>
        </p:nvGrpSpPr>
        <p:grpSpPr>
          <a:xfrm>
            <a:off x="3276600" y="1143001"/>
            <a:ext cx="2586472" cy="2819400"/>
            <a:chOff x="4413024" y="2377452"/>
            <a:chExt cx="2098787" cy="3037871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28" name="AutoShape 4"/>
            <p:cNvSpPr>
              <a:spLocks noChangeArrowheads="1"/>
            </p:cNvSpPr>
            <p:nvPr/>
          </p:nvSpPr>
          <p:spPr bwMode="auto">
            <a:xfrm>
              <a:off x="4413024" y="2529854"/>
              <a:ext cx="2098787" cy="2885469"/>
            </a:xfrm>
            <a:prstGeom prst="roundRect">
              <a:avLst>
                <a:gd name="adj" fmla="val 4690"/>
              </a:avLst>
            </a:prstGeom>
            <a:ln>
              <a:headEnd/>
              <a:tailEnd/>
            </a:ln>
            <a:extLst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9" name="AutoShape 5"/>
            <p:cNvSpPr>
              <a:spLocks noChangeArrowheads="1"/>
            </p:cNvSpPr>
            <p:nvPr/>
          </p:nvSpPr>
          <p:spPr bwMode="gray">
            <a:xfrm>
              <a:off x="4626386" y="2403578"/>
              <a:ext cx="1703994" cy="262712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0" name="AutoShape 6"/>
            <p:cNvSpPr>
              <a:spLocks noChangeArrowheads="1"/>
            </p:cNvSpPr>
            <p:nvPr/>
          </p:nvSpPr>
          <p:spPr bwMode="auto">
            <a:xfrm flipH="1">
              <a:off x="6159110" y="2473247"/>
              <a:ext cx="66766" cy="132082"/>
            </a:xfrm>
            <a:prstGeom prst="octagon">
              <a:avLst>
                <a:gd name="adj" fmla="val 29287"/>
              </a:avLst>
            </a:pr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1" name="AutoShape 7"/>
            <p:cNvSpPr>
              <a:spLocks noChangeArrowheads="1"/>
            </p:cNvSpPr>
            <p:nvPr/>
          </p:nvSpPr>
          <p:spPr bwMode="auto">
            <a:xfrm flipH="1">
              <a:off x="4704764" y="2464538"/>
              <a:ext cx="65315" cy="132082"/>
            </a:xfrm>
            <a:prstGeom prst="octagon">
              <a:avLst>
                <a:gd name="adj" fmla="val 29287"/>
              </a:avLst>
            </a:pr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2" name="Text Box 13"/>
            <p:cNvSpPr txBox="1">
              <a:spLocks noChangeArrowheads="1"/>
            </p:cNvSpPr>
            <p:nvPr/>
          </p:nvSpPr>
          <p:spPr bwMode="gray">
            <a:xfrm>
              <a:off x="4770079" y="2377452"/>
              <a:ext cx="1713948" cy="307777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400" dirty="0" err="1">
                  <a:solidFill>
                    <a:schemeClr val="bg1"/>
                  </a:solidFill>
                </a:rPr>
                <a:t>Tác</a:t>
              </a:r>
              <a:r>
                <a:rPr lang="en-US" sz="1400" dirty="0">
                  <a:solidFill>
                    <a:schemeClr val="bg1"/>
                  </a:solidFill>
                </a:rPr>
                <a:t> </a:t>
              </a:r>
              <a:r>
                <a:rPr lang="en-US" sz="1400" dirty="0" err="1">
                  <a:solidFill>
                    <a:schemeClr val="bg1"/>
                  </a:solidFill>
                </a:rPr>
                <a:t>nhân</a:t>
              </a:r>
              <a:r>
                <a:rPr lang="en-US" sz="1400" dirty="0">
                  <a:solidFill>
                    <a:schemeClr val="bg1"/>
                  </a:solidFill>
                </a:rPr>
                <a:t> </a:t>
              </a:r>
              <a:r>
                <a:rPr lang="en-US" sz="1400" dirty="0" err="1">
                  <a:solidFill>
                    <a:schemeClr val="bg1"/>
                  </a:solidFill>
                </a:rPr>
                <a:t>hóa</a:t>
              </a:r>
              <a:r>
                <a:rPr lang="en-US" sz="1400" dirty="0">
                  <a:solidFill>
                    <a:schemeClr val="bg1"/>
                  </a:solidFill>
                </a:rPr>
                <a:t> </a:t>
              </a:r>
              <a:r>
                <a:rPr lang="en-US" sz="1400" dirty="0" err="1">
                  <a:solidFill>
                    <a:schemeClr val="bg1"/>
                  </a:solidFill>
                </a:rPr>
                <a:t>học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33" name="Text Box 21"/>
            <p:cNvSpPr txBox="1">
              <a:spLocks noChangeArrowheads="1"/>
            </p:cNvSpPr>
            <p:nvPr/>
          </p:nvSpPr>
          <p:spPr bwMode="auto">
            <a:xfrm>
              <a:off x="4506351" y="2946690"/>
              <a:ext cx="1906325" cy="572238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dirty="0">
                  <a:solidFill>
                    <a:schemeClr val="tx1">
                      <a:lumMod val="50000"/>
                    </a:schemeClr>
                  </a:solidFill>
                </a:rPr>
                <a:t>- </a:t>
              </a:r>
              <a:r>
                <a:rPr lang="en-US" dirty="0" err="1">
                  <a:solidFill>
                    <a:schemeClr val="tx1">
                      <a:lumMod val="50000"/>
                    </a:schemeClr>
                  </a:solidFill>
                </a:rPr>
                <a:t>Vài</a:t>
              </a:r>
              <a:r>
                <a:rPr lang="en-US" dirty="0">
                  <a:solidFill>
                    <a:schemeClr val="tx1">
                      <a:lumMod val="50000"/>
                    </a:schemeClr>
                  </a:solidFill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</a:schemeClr>
                  </a:solidFill>
                </a:rPr>
                <a:t>phút</a:t>
              </a:r>
              <a:r>
                <a:rPr lang="en-US" dirty="0">
                  <a:solidFill>
                    <a:schemeClr val="tx1">
                      <a:lumMod val="50000"/>
                    </a:schemeClr>
                  </a:solidFill>
                </a:rPr>
                <a:t>, </a:t>
              </a:r>
              <a:r>
                <a:rPr lang="en-US" dirty="0" err="1">
                  <a:solidFill>
                    <a:schemeClr val="tx1">
                      <a:lumMod val="50000"/>
                    </a:schemeClr>
                  </a:solidFill>
                </a:rPr>
                <a:t>giờ</a:t>
              </a:r>
              <a:r>
                <a:rPr lang="en-US" dirty="0">
                  <a:solidFill>
                    <a:schemeClr val="tx1">
                      <a:lumMod val="50000"/>
                    </a:schemeClr>
                  </a:solidFill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</a:schemeClr>
                  </a:solidFill>
                </a:rPr>
                <a:t>sau</a:t>
              </a:r>
              <a:r>
                <a:rPr lang="en-US" dirty="0">
                  <a:solidFill>
                    <a:schemeClr val="tx1">
                      <a:lumMod val="50000"/>
                    </a:schemeClr>
                  </a:solidFill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</a:schemeClr>
                  </a:solidFill>
                </a:rPr>
                <a:t>khi</a:t>
              </a:r>
              <a:r>
                <a:rPr lang="en-US" dirty="0">
                  <a:solidFill>
                    <a:schemeClr val="tx1">
                      <a:lumMod val="50000"/>
                    </a:schemeClr>
                  </a:solidFill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</a:schemeClr>
                  </a:solidFill>
                </a:rPr>
                <a:t>ăn</a:t>
              </a:r>
              <a:endParaRPr lang="en-US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34" name="Text Box 21"/>
            <p:cNvSpPr txBox="1">
              <a:spLocks noChangeArrowheads="1"/>
            </p:cNvSpPr>
            <p:nvPr/>
          </p:nvSpPr>
          <p:spPr bwMode="auto">
            <a:xfrm>
              <a:off x="4506351" y="3794121"/>
              <a:ext cx="1906325" cy="572238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dirty="0">
                  <a:solidFill>
                    <a:schemeClr val="tx1">
                      <a:lumMod val="50000"/>
                    </a:schemeClr>
                  </a:solidFill>
                </a:rPr>
                <a:t>-</a:t>
              </a:r>
              <a:r>
                <a:rPr lang="en-US" dirty="0" err="1">
                  <a:solidFill>
                    <a:schemeClr val="tx1">
                      <a:lumMod val="50000"/>
                    </a:schemeClr>
                  </a:solidFill>
                </a:rPr>
                <a:t>Triệu</a:t>
              </a:r>
              <a:r>
                <a:rPr lang="en-US" dirty="0">
                  <a:solidFill>
                    <a:schemeClr val="tx1">
                      <a:lumMod val="50000"/>
                    </a:schemeClr>
                  </a:solidFill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</a:schemeClr>
                  </a:solidFill>
                </a:rPr>
                <a:t>chứng</a:t>
              </a:r>
              <a:r>
                <a:rPr lang="en-US" dirty="0">
                  <a:solidFill>
                    <a:schemeClr val="tx1">
                      <a:lumMod val="50000"/>
                    </a:schemeClr>
                  </a:solidFill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</a:schemeClr>
                  </a:solidFill>
                </a:rPr>
                <a:t>thần</a:t>
              </a:r>
              <a:r>
                <a:rPr lang="en-US" dirty="0">
                  <a:solidFill>
                    <a:schemeClr val="tx1">
                      <a:lumMod val="50000"/>
                    </a:schemeClr>
                  </a:solidFill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</a:schemeClr>
                  </a:solidFill>
                </a:rPr>
                <a:t>kinh</a:t>
              </a:r>
              <a:endParaRPr lang="en-US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</p:grpSp>
      <p:grpSp>
        <p:nvGrpSpPr>
          <p:cNvPr id="35" name="Nhóm 36"/>
          <p:cNvGrpSpPr/>
          <p:nvPr/>
        </p:nvGrpSpPr>
        <p:grpSpPr>
          <a:xfrm>
            <a:off x="6477000" y="2895601"/>
            <a:ext cx="2360697" cy="2514600"/>
            <a:chOff x="6707755" y="1924601"/>
            <a:chExt cx="2098787" cy="3032066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36" name="AutoShape 8"/>
            <p:cNvSpPr>
              <a:spLocks noChangeArrowheads="1"/>
            </p:cNvSpPr>
            <p:nvPr/>
          </p:nvSpPr>
          <p:spPr bwMode="auto">
            <a:xfrm>
              <a:off x="6707755" y="2071198"/>
              <a:ext cx="2098787" cy="2885469"/>
            </a:xfrm>
            <a:prstGeom prst="roundRect">
              <a:avLst>
                <a:gd name="adj" fmla="val 4690"/>
              </a:avLst>
            </a:prstGeom>
            <a:ln w="57150">
              <a:solidFill>
                <a:schemeClr val="hlink"/>
              </a:solidFill>
              <a:round/>
              <a:headEnd/>
              <a:tailEnd/>
            </a:ln>
            <a:effectLst/>
            <a:extLst/>
          </p:spPr>
          <p:style>
            <a:lnRef idx="0">
              <a:scrgbClr r="0" g="0" b="0"/>
            </a:lnRef>
            <a:fillRef idx="1002">
              <a:schemeClr val="dk2"/>
            </a:fillRef>
            <a:effectRef idx="0">
              <a:scrgbClr r="0" g="0" b="0"/>
            </a:effectRef>
            <a:fontRef idx="major"/>
          </p:style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7" name="AutoShape 9"/>
            <p:cNvSpPr>
              <a:spLocks noChangeArrowheads="1"/>
            </p:cNvSpPr>
            <p:nvPr/>
          </p:nvSpPr>
          <p:spPr bwMode="gray">
            <a:xfrm>
              <a:off x="6905151" y="1940568"/>
              <a:ext cx="1703994" cy="26271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8" name="AutoShape 10"/>
            <p:cNvSpPr>
              <a:spLocks noChangeArrowheads="1"/>
            </p:cNvSpPr>
            <p:nvPr/>
          </p:nvSpPr>
          <p:spPr bwMode="auto">
            <a:xfrm flipH="1">
              <a:off x="8446584" y="2005882"/>
              <a:ext cx="65315" cy="130630"/>
            </a:xfrm>
            <a:prstGeom prst="octagon">
              <a:avLst>
                <a:gd name="adj" fmla="val 29287"/>
              </a:avLst>
            </a:pr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9" name="AutoShape 11"/>
            <p:cNvSpPr>
              <a:spLocks noChangeArrowheads="1"/>
            </p:cNvSpPr>
            <p:nvPr/>
          </p:nvSpPr>
          <p:spPr bwMode="auto">
            <a:xfrm flipH="1">
              <a:off x="6999496" y="2005882"/>
              <a:ext cx="65314" cy="130630"/>
            </a:xfrm>
            <a:prstGeom prst="octagon">
              <a:avLst>
                <a:gd name="adj" fmla="val 29287"/>
              </a:avLst>
            </a:pr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0" name="Text Box 14"/>
            <p:cNvSpPr txBox="1">
              <a:spLocks noChangeArrowheads="1"/>
            </p:cNvSpPr>
            <p:nvPr/>
          </p:nvSpPr>
          <p:spPr bwMode="gray">
            <a:xfrm>
              <a:off x="7166963" y="1924601"/>
              <a:ext cx="1409361" cy="307777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400" dirty="0" err="1">
                  <a:solidFill>
                    <a:srgbClr val="FFFFFF"/>
                  </a:solidFill>
                </a:rPr>
                <a:t>Độc</a:t>
              </a:r>
              <a:r>
                <a:rPr lang="en-US" sz="1400" dirty="0">
                  <a:solidFill>
                    <a:srgbClr val="FFFFFF"/>
                  </a:solidFill>
                </a:rPr>
                <a:t> </a:t>
              </a:r>
              <a:r>
                <a:rPr lang="en-US" sz="1400" dirty="0" err="1">
                  <a:solidFill>
                    <a:srgbClr val="FFFFFF"/>
                  </a:solidFill>
                </a:rPr>
                <a:t>tố</a:t>
              </a:r>
              <a:r>
                <a:rPr lang="en-US" sz="1400" dirty="0">
                  <a:solidFill>
                    <a:srgbClr val="FFFFFF"/>
                  </a:solidFill>
                </a:rPr>
                <a:t> </a:t>
              </a:r>
              <a:r>
                <a:rPr lang="en-US" sz="1400" dirty="0" err="1">
                  <a:solidFill>
                    <a:srgbClr val="FFFFFF"/>
                  </a:solidFill>
                </a:rPr>
                <a:t>tự</a:t>
              </a:r>
              <a:r>
                <a:rPr lang="en-US" sz="1400" dirty="0">
                  <a:solidFill>
                    <a:srgbClr val="FFFFFF"/>
                  </a:solidFill>
                </a:rPr>
                <a:t> </a:t>
              </a:r>
              <a:r>
                <a:rPr lang="en-US" sz="1400" dirty="0" err="1">
                  <a:solidFill>
                    <a:srgbClr val="FFFFFF"/>
                  </a:solidFill>
                </a:rPr>
                <a:t>nhiên</a:t>
              </a:r>
              <a:endParaRPr lang="en-US" sz="1400" dirty="0">
                <a:solidFill>
                  <a:srgbClr val="FFFFFF"/>
                </a:solidFill>
              </a:endParaRPr>
            </a:p>
          </p:txBody>
        </p:sp>
        <p:sp>
          <p:nvSpPr>
            <p:cNvPr id="41" name="Text Box 21"/>
            <p:cNvSpPr txBox="1">
              <a:spLocks noChangeArrowheads="1"/>
            </p:cNvSpPr>
            <p:nvPr/>
          </p:nvSpPr>
          <p:spPr bwMode="auto">
            <a:xfrm>
              <a:off x="6803985" y="2520541"/>
              <a:ext cx="1906325" cy="370860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2000" dirty="0">
                  <a:solidFill>
                    <a:schemeClr val="tx1">
                      <a:lumMod val="50000"/>
                    </a:schemeClr>
                  </a:solidFill>
                </a:rPr>
                <a:t>- 2-4 </a:t>
              </a:r>
              <a:r>
                <a:rPr lang="en-US" sz="2000" dirty="0" err="1">
                  <a:solidFill>
                    <a:schemeClr val="tx1">
                      <a:lumMod val="50000"/>
                    </a:schemeClr>
                  </a:solidFill>
                </a:rPr>
                <a:t>giờ</a:t>
              </a:r>
              <a:endParaRPr lang="en-US" sz="2000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42" name="Text Box 21"/>
            <p:cNvSpPr txBox="1">
              <a:spLocks noChangeArrowheads="1"/>
            </p:cNvSpPr>
            <p:nvPr/>
          </p:nvSpPr>
          <p:spPr bwMode="auto">
            <a:xfrm>
              <a:off x="6803985" y="2984050"/>
              <a:ext cx="1906325" cy="941413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2000" dirty="0">
                  <a:solidFill>
                    <a:schemeClr val="tx1">
                      <a:lumMod val="50000"/>
                    </a:schemeClr>
                  </a:solidFill>
                </a:rPr>
                <a:t>- </a:t>
              </a:r>
              <a:r>
                <a:rPr lang="en-US" sz="2000" dirty="0" err="1">
                  <a:solidFill>
                    <a:schemeClr val="tx1">
                      <a:lumMod val="50000"/>
                    </a:schemeClr>
                  </a:solidFill>
                </a:rPr>
                <a:t>Triệu</a:t>
              </a:r>
              <a:r>
                <a:rPr lang="en-US" sz="2000" dirty="0">
                  <a:solidFill>
                    <a:schemeClr val="tx1">
                      <a:lumMod val="50000"/>
                    </a:schemeClr>
                  </a:solidFill>
                </a:rPr>
                <a:t> </a:t>
              </a:r>
              <a:r>
                <a:rPr lang="en-US" sz="2000" dirty="0" err="1">
                  <a:solidFill>
                    <a:schemeClr val="tx1">
                      <a:lumMod val="50000"/>
                    </a:schemeClr>
                  </a:solidFill>
                </a:rPr>
                <a:t>chứng</a:t>
              </a:r>
              <a:r>
                <a:rPr lang="en-US" sz="2000" dirty="0">
                  <a:solidFill>
                    <a:schemeClr val="tx1">
                      <a:lumMod val="50000"/>
                    </a:schemeClr>
                  </a:solidFill>
                </a:rPr>
                <a:t> </a:t>
              </a:r>
              <a:r>
                <a:rPr lang="en-US" sz="2000" dirty="0" err="1">
                  <a:solidFill>
                    <a:schemeClr val="tx1">
                      <a:lumMod val="50000"/>
                    </a:schemeClr>
                  </a:solidFill>
                </a:rPr>
                <a:t>thần</a:t>
              </a:r>
              <a:r>
                <a:rPr lang="en-US" sz="2000" dirty="0">
                  <a:solidFill>
                    <a:schemeClr val="tx1">
                      <a:lumMod val="50000"/>
                    </a:schemeClr>
                  </a:solidFill>
                </a:rPr>
                <a:t> </a:t>
              </a:r>
              <a:r>
                <a:rPr lang="en-US" sz="2000" dirty="0" err="1">
                  <a:solidFill>
                    <a:schemeClr val="tx1">
                      <a:lumMod val="50000"/>
                    </a:schemeClr>
                  </a:solidFill>
                </a:rPr>
                <a:t>kinh</a:t>
              </a:r>
              <a:r>
                <a:rPr lang="en-US" sz="2000" dirty="0">
                  <a:solidFill>
                    <a:schemeClr val="tx1">
                      <a:lumMod val="50000"/>
                    </a:schemeClr>
                  </a:solidFill>
                </a:rPr>
                <a:t> </a:t>
              </a:r>
              <a:r>
                <a:rPr lang="en-US" sz="2000" dirty="0" err="1">
                  <a:solidFill>
                    <a:schemeClr val="tx1">
                      <a:lumMod val="50000"/>
                    </a:schemeClr>
                  </a:solidFill>
                </a:rPr>
                <a:t>kèm</a:t>
              </a:r>
              <a:r>
                <a:rPr lang="en-US" sz="2000" dirty="0">
                  <a:solidFill>
                    <a:schemeClr val="tx1">
                      <a:lumMod val="50000"/>
                    </a:schemeClr>
                  </a:solidFill>
                </a:rPr>
                <a:t> </a:t>
              </a:r>
              <a:r>
                <a:rPr lang="en-US" sz="2000" dirty="0" err="1">
                  <a:solidFill>
                    <a:schemeClr val="tx1">
                      <a:lumMod val="50000"/>
                    </a:schemeClr>
                  </a:solidFill>
                </a:rPr>
                <a:t>tiêu</a:t>
              </a:r>
              <a:r>
                <a:rPr lang="en-US" sz="2000" dirty="0">
                  <a:solidFill>
                    <a:schemeClr val="tx1">
                      <a:lumMod val="50000"/>
                    </a:schemeClr>
                  </a:solidFill>
                </a:rPr>
                <a:t> </a:t>
              </a:r>
              <a:r>
                <a:rPr lang="en-US" sz="2000" dirty="0" err="1">
                  <a:solidFill>
                    <a:schemeClr val="tx1">
                      <a:lumMod val="50000"/>
                    </a:schemeClr>
                  </a:solidFill>
                </a:rPr>
                <a:t>hóa</a:t>
              </a:r>
              <a:endParaRPr lang="en-US" sz="2000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43" name="Text Box 21"/>
            <p:cNvSpPr txBox="1">
              <a:spLocks noChangeArrowheads="1"/>
            </p:cNvSpPr>
            <p:nvPr/>
          </p:nvSpPr>
          <p:spPr bwMode="auto">
            <a:xfrm>
              <a:off x="6803985" y="4071460"/>
              <a:ext cx="1906325" cy="656136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2000" dirty="0">
                  <a:solidFill>
                    <a:schemeClr val="tx1">
                      <a:lumMod val="50000"/>
                    </a:schemeClr>
                  </a:solidFill>
                </a:rPr>
                <a:t>- </a:t>
              </a:r>
              <a:r>
                <a:rPr lang="en-US" sz="2000" dirty="0" err="1">
                  <a:solidFill>
                    <a:schemeClr val="tx1">
                      <a:lumMod val="50000"/>
                    </a:schemeClr>
                  </a:solidFill>
                </a:rPr>
                <a:t>Nguy</a:t>
              </a:r>
              <a:r>
                <a:rPr lang="en-US" sz="2000" dirty="0">
                  <a:solidFill>
                    <a:schemeClr val="tx1">
                      <a:lumMod val="50000"/>
                    </a:schemeClr>
                  </a:solidFill>
                </a:rPr>
                <a:t> </a:t>
              </a:r>
              <a:r>
                <a:rPr lang="en-US" sz="2000" dirty="0" err="1">
                  <a:solidFill>
                    <a:schemeClr val="tx1">
                      <a:lumMod val="50000"/>
                    </a:schemeClr>
                  </a:solidFill>
                </a:rPr>
                <a:t>cơ</a:t>
              </a:r>
              <a:r>
                <a:rPr lang="en-US" sz="2000" dirty="0">
                  <a:solidFill>
                    <a:schemeClr val="tx1">
                      <a:lumMod val="50000"/>
                    </a:schemeClr>
                  </a:solidFill>
                </a:rPr>
                <a:t> </a:t>
              </a:r>
              <a:r>
                <a:rPr lang="en-US" sz="2000" dirty="0" err="1">
                  <a:solidFill>
                    <a:schemeClr val="tx1">
                      <a:lumMod val="50000"/>
                    </a:schemeClr>
                  </a:solidFill>
                </a:rPr>
                <a:t>tử</a:t>
              </a:r>
              <a:r>
                <a:rPr lang="en-US" sz="2000" dirty="0">
                  <a:solidFill>
                    <a:schemeClr val="tx1">
                      <a:lumMod val="50000"/>
                    </a:schemeClr>
                  </a:solidFill>
                </a:rPr>
                <a:t> </a:t>
              </a:r>
              <a:r>
                <a:rPr lang="en-US" sz="2000" dirty="0" err="1">
                  <a:solidFill>
                    <a:schemeClr val="tx1">
                      <a:lumMod val="50000"/>
                    </a:schemeClr>
                  </a:solidFill>
                </a:rPr>
                <a:t>vong</a:t>
              </a:r>
              <a:r>
                <a:rPr lang="en-US" sz="2000" dirty="0">
                  <a:solidFill>
                    <a:schemeClr val="tx1">
                      <a:lumMod val="50000"/>
                    </a:schemeClr>
                  </a:solidFill>
                </a:rPr>
                <a:t> </a:t>
              </a:r>
              <a:r>
                <a:rPr lang="en-US" sz="2000" dirty="0" err="1">
                  <a:solidFill>
                    <a:schemeClr val="tx1">
                      <a:lumMod val="50000"/>
                    </a:schemeClr>
                  </a:solidFill>
                </a:rPr>
                <a:t>cao</a:t>
              </a:r>
              <a:endParaRPr lang="en-US" sz="2000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</p:grpSp>
      <p:cxnSp>
        <p:nvCxnSpPr>
          <p:cNvPr id="45" name="Đường kết nối Thẳng 15"/>
          <p:cNvCxnSpPr/>
          <p:nvPr/>
        </p:nvCxnSpPr>
        <p:spPr>
          <a:xfrm>
            <a:off x="4648200" y="4953000"/>
            <a:ext cx="0" cy="990600"/>
          </a:xfrm>
          <a:prstGeom prst="line">
            <a:avLst/>
          </a:prstGeom>
          <a:ln w="28575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Hình chữ nhật góc tròn 19"/>
          <p:cNvSpPr/>
          <p:nvPr/>
        </p:nvSpPr>
        <p:spPr>
          <a:xfrm>
            <a:off x="3657600" y="5410200"/>
            <a:ext cx="1995488" cy="1233487"/>
          </a:xfrm>
          <a:prstGeom prst="roundRect">
            <a:avLst/>
          </a:prstGeom>
          <a:pattFill prst="dotGrid">
            <a:fgClr>
              <a:schemeClr val="accent1">
                <a:lumMod val="60000"/>
                <a:lumOff val="40000"/>
              </a:schemeClr>
            </a:fgClr>
            <a:bgClr>
              <a:schemeClr val="accent1"/>
            </a:bgClr>
          </a:patt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7" name="TextBox 46"/>
          <p:cNvSpPr txBox="1"/>
          <p:nvPr/>
        </p:nvSpPr>
        <p:spPr>
          <a:xfrm>
            <a:off x="3810000" y="5867400"/>
            <a:ext cx="1828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/>
              <a:t>TP</a:t>
            </a:r>
            <a:r>
              <a:rPr lang="en-US" b="1" dirty="0" smtClean="0"/>
              <a:t> </a:t>
            </a:r>
            <a:r>
              <a:rPr lang="en-US" b="1" dirty="0" err="1" smtClean="0"/>
              <a:t>biến</a:t>
            </a:r>
            <a:r>
              <a:rPr lang="en-US" b="1" dirty="0" smtClean="0"/>
              <a:t> </a:t>
            </a:r>
            <a:r>
              <a:rPr lang="en-US" b="1" dirty="0" err="1" smtClean="0"/>
              <a:t>chất</a:t>
            </a:r>
            <a:endParaRPr lang="en-US" b="1" dirty="0"/>
          </a:p>
        </p:txBody>
      </p:sp>
      <p:grpSp>
        <p:nvGrpSpPr>
          <p:cNvPr id="48" name="Nhóm 34"/>
          <p:cNvGrpSpPr/>
          <p:nvPr/>
        </p:nvGrpSpPr>
        <p:grpSpPr>
          <a:xfrm>
            <a:off x="3581400" y="4191000"/>
            <a:ext cx="2293569" cy="2438400"/>
            <a:chOff x="2118292" y="2769341"/>
            <a:chExt cx="2098787" cy="3039322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49" name="AutoShape 16"/>
            <p:cNvSpPr>
              <a:spLocks noChangeArrowheads="1"/>
            </p:cNvSpPr>
            <p:nvPr/>
          </p:nvSpPr>
          <p:spPr bwMode="auto">
            <a:xfrm>
              <a:off x="2118292" y="2923194"/>
              <a:ext cx="2098787" cy="2885469"/>
            </a:xfrm>
            <a:prstGeom prst="roundRect">
              <a:avLst>
                <a:gd name="adj" fmla="val 4690"/>
              </a:avLst>
            </a:prstGeom>
            <a:solidFill>
              <a:srgbClr val="9C0E0F"/>
            </a:solidFill>
            <a:ln w="57150">
              <a:solidFill>
                <a:srgbClr val="9C0E0F"/>
              </a:solidFill>
              <a:round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en-US" b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50" name="AutoShape 17"/>
            <p:cNvSpPr>
              <a:spLocks noChangeArrowheads="1"/>
            </p:cNvSpPr>
            <p:nvPr/>
          </p:nvSpPr>
          <p:spPr bwMode="gray">
            <a:xfrm>
              <a:off x="2315688" y="2792564"/>
              <a:ext cx="1703994" cy="262711"/>
            </a:xfrm>
            <a:prstGeom prst="roundRect">
              <a:avLst>
                <a:gd name="adj" fmla="val 50000"/>
              </a:avLst>
            </a:prstGeom>
            <a:solidFill>
              <a:srgbClr val="9C0E0F"/>
            </a:solidFill>
            <a:ln>
              <a:solidFill>
                <a:srgbClr val="9C0E0F"/>
              </a:solidFill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en-US" b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51" name="AutoShape 18"/>
            <p:cNvSpPr>
              <a:spLocks noChangeArrowheads="1"/>
            </p:cNvSpPr>
            <p:nvPr/>
          </p:nvSpPr>
          <p:spPr bwMode="auto">
            <a:xfrm flipH="1">
              <a:off x="3855670" y="2857879"/>
              <a:ext cx="65315" cy="132081"/>
            </a:xfrm>
            <a:prstGeom prst="octagon">
              <a:avLst>
                <a:gd name="adj" fmla="val 29287"/>
              </a:avLst>
            </a:pr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52" name="AutoShape 19"/>
            <p:cNvSpPr>
              <a:spLocks noChangeArrowheads="1"/>
            </p:cNvSpPr>
            <p:nvPr/>
          </p:nvSpPr>
          <p:spPr bwMode="auto">
            <a:xfrm flipH="1">
              <a:off x="2408581" y="2857879"/>
              <a:ext cx="66766" cy="132081"/>
            </a:xfrm>
            <a:prstGeom prst="octagon">
              <a:avLst>
                <a:gd name="adj" fmla="val 29287"/>
              </a:avLst>
            </a:pr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53" name="Text Box 20"/>
            <p:cNvSpPr txBox="1">
              <a:spLocks noChangeArrowheads="1"/>
            </p:cNvSpPr>
            <p:nvPr/>
          </p:nvSpPr>
          <p:spPr bwMode="gray">
            <a:xfrm>
              <a:off x="2315688" y="2769341"/>
              <a:ext cx="1899711" cy="383626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400" dirty="0" err="1" smtClean="0">
                  <a:solidFill>
                    <a:schemeClr val="bg1"/>
                  </a:solidFill>
                </a:rPr>
                <a:t>TP</a:t>
              </a:r>
              <a:r>
                <a:rPr lang="en-US" sz="1400" dirty="0" smtClean="0">
                  <a:solidFill>
                    <a:schemeClr val="bg1"/>
                  </a:solidFill>
                </a:rPr>
                <a:t> </a:t>
              </a:r>
              <a:r>
                <a:rPr lang="en-US" sz="1400" dirty="0" err="1" smtClean="0">
                  <a:solidFill>
                    <a:schemeClr val="bg1"/>
                  </a:solidFill>
                </a:rPr>
                <a:t>biến</a:t>
              </a:r>
              <a:r>
                <a:rPr lang="en-US" sz="1400" dirty="0" smtClean="0">
                  <a:solidFill>
                    <a:schemeClr val="bg1"/>
                  </a:solidFill>
                </a:rPr>
                <a:t> </a:t>
              </a:r>
              <a:r>
                <a:rPr lang="en-US" sz="1400" dirty="0" err="1" smtClean="0">
                  <a:solidFill>
                    <a:schemeClr val="bg1"/>
                  </a:solidFill>
                </a:rPr>
                <a:t>chất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54" name="Text Box 21"/>
            <p:cNvSpPr txBox="1">
              <a:spLocks noChangeArrowheads="1"/>
            </p:cNvSpPr>
            <p:nvPr/>
          </p:nvSpPr>
          <p:spPr bwMode="auto">
            <a:xfrm>
              <a:off x="2257749" y="3339214"/>
              <a:ext cx="1906326" cy="49871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2000" dirty="0"/>
                <a:t>- </a:t>
              </a:r>
              <a:r>
                <a:rPr lang="en-US" sz="2000" dirty="0" smtClean="0"/>
                <a:t>2-4 </a:t>
              </a:r>
              <a:r>
                <a:rPr lang="en-US" sz="2000" dirty="0" err="1"/>
                <a:t>giờ</a:t>
              </a:r>
              <a:endParaRPr lang="en-US" sz="2000" dirty="0"/>
            </a:p>
          </p:txBody>
        </p:sp>
        <p:sp>
          <p:nvSpPr>
            <p:cNvPr id="55" name="Text Box 21"/>
            <p:cNvSpPr txBox="1">
              <a:spLocks noChangeArrowheads="1"/>
            </p:cNvSpPr>
            <p:nvPr/>
          </p:nvSpPr>
          <p:spPr bwMode="auto">
            <a:xfrm>
              <a:off x="2257749" y="3814108"/>
              <a:ext cx="1906325" cy="882338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2000" dirty="0"/>
                <a:t>- </a:t>
              </a:r>
              <a:r>
                <a:rPr lang="en-US" sz="2000" dirty="0" err="1"/>
                <a:t>Triệu</a:t>
              </a:r>
              <a:r>
                <a:rPr lang="en-US" sz="2000" dirty="0"/>
                <a:t> </a:t>
              </a:r>
              <a:r>
                <a:rPr lang="en-US" sz="2000" dirty="0" err="1"/>
                <a:t>chứng</a:t>
              </a:r>
              <a:r>
                <a:rPr lang="en-US" sz="2000" dirty="0"/>
                <a:t> </a:t>
              </a:r>
              <a:r>
                <a:rPr lang="en-US" sz="2000" dirty="0" err="1"/>
                <a:t>tiêu</a:t>
              </a:r>
              <a:r>
                <a:rPr lang="en-US" sz="2000" dirty="0"/>
                <a:t> </a:t>
              </a:r>
              <a:r>
                <a:rPr lang="en-US" sz="2000" dirty="0" err="1"/>
                <a:t>hóa</a:t>
              </a:r>
              <a:endParaRPr lang="en-US" sz="2000" dirty="0"/>
            </a:p>
          </p:txBody>
        </p:sp>
        <p:sp>
          <p:nvSpPr>
            <p:cNvPr id="56" name="Text Box 21"/>
            <p:cNvSpPr txBox="1">
              <a:spLocks noChangeArrowheads="1"/>
            </p:cNvSpPr>
            <p:nvPr/>
          </p:nvSpPr>
          <p:spPr bwMode="auto">
            <a:xfrm>
              <a:off x="2257749" y="4668918"/>
              <a:ext cx="1906325" cy="882338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2000" dirty="0"/>
                <a:t>- </a:t>
              </a:r>
              <a:r>
                <a:rPr lang="en-US" sz="2000" dirty="0" err="1" smtClean="0"/>
                <a:t>Nguy</a:t>
              </a:r>
              <a:r>
                <a:rPr lang="en-US" sz="2000" dirty="0" smtClean="0"/>
                <a:t> </a:t>
              </a:r>
              <a:r>
                <a:rPr lang="en-US" sz="2000" dirty="0" err="1" smtClean="0"/>
                <a:t>cơ</a:t>
              </a:r>
              <a:r>
                <a:rPr lang="en-US" sz="2000" dirty="0" smtClean="0"/>
                <a:t> </a:t>
              </a:r>
              <a:r>
                <a:rPr lang="en-US" sz="2000" dirty="0" err="1" smtClean="0"/>
                <a:t>tử</a:t>
              </a:r>
              <a:r>
                <a:rPr lang="en-US" sz="2000" dirty="0" smtClean="0"/>
                <a:t> </a:t>
              </a:r>
              <a:r>
                <a:rPr lang="en-US" sz="2000" dirty="0" err="1" smtClean="0"/>
                <a:t>vong</a:t>
              </a:r>
              <a:r>
                <a:rPr lang="en-US" sz="2000" dirty="0" smtClean="0"/>
                <a:t> </a:t>
              </a:r>
              <a:r>
                <a:rPr lang="en-US" sz="2000" dirty="0" err="1" smtClean="0"/>
                <a:t>thấp</a:t>
              </a:r>
              <a:endParaRPr lang="en-US" sz="2000" dirty="0"/>
            </a:p>
          </p:txBody>
        </p:sp>
      </p:grpSp>
      <p:sp>
        <p:nvSpPr>
          <p:cNvPr id="57" name="Slide Number Placeholder 5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1F71D7-4F08-49FD-9432-98C70A4818C9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1295400" y="381000"/>
            <a:ext cx="8229600" cy="762000"/>
          </a:xfrm>
        </p:spPr>
        <p:txBody>
          <a:bodyPr/>
          <a:lstStyle/>
          <a:p>
            <a:pPr algn="l"/>
            <a:r>
              <a:rPr lang="en-US" sz="2800" b="1" dirty="0" smtClean="0"/>
              <a:t>II. </a:t>
            </a:r>
            <a:r>
              <a:rPr lang="en-US" sz="2800" b="1" dirty="0" err="1" smtClean="0"/>
              <a:t>Ngộ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độc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thực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phẩm</a:t>
            </a:r>
            <a:r>
              <a:rPr lang="en-US" sz="2800" b="1" dirty="0" smtClean="0"/>
              <a:t/>
            </a:r>
            <a:br>
              <a:rPr lang="en-US" sz="2800" b="1" dirty="0" smtClean="0"/>
            </a:br>
            <a:r>
              <a:rPr lang="en-US" sz="2800" b="1" dirty="0" err="1" smtClean="0"/>
              <a:t>3.Phòng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ngừa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ngộ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độc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thực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phẩm</a:t>
            </a:r>
            <a:r>
              <a:rPr lang="en-US" sz="2800" b="1" dirty="0" smtClean="0"/>
              <a:t/>
            </a:r>
            <a:br>
              <a:rPr lang="en-US" sz="2800" b="1" dirty="0" smtClean="0"/>
            </a:br>
            <a:endParaRPr lang="en-US" sz="2800" b="1" dirty="0" smtClean="0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219200" y="1831975"/>
            <a:ext cx="2163763" cy="3811588"/>
            <a:chOff x="720" y="1296"/>
            <a:chExt cx="1363" cy="1994"/>
          </a:xfrm>
        </p:grpSpPr>
        <p:sp>
          <p:nvSpPr>
            <p:cNvPr id="8221" name="AutoShape 4"/>
            <p:cNvSpPr>
              <a:spLocks noChangeArrowheads="1"/>
            </p:cNvSpPr>
            <p:nvPr/>
          </p:nvSpPr>
          <p:spPr bwMode="gray">
            <a:xfrm>
              <a:off x="720" y="1490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4E91D4"/>
                </a:gs>
                <a:gs pos="100000">
                  <a:srgbClr val="3477A4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/>
            </a:p>
          </p:txBody>
        </p:sp>
        <p:sp>
          <p:nvSpPr>
            <p:cNvPr id="8222" name="AutoShape 5"/>
            <p:cNvSpPr>
              <a:spLocks noChangeArrowheads="1"/>
            </p:cNvSpPr>
            <p:nvPr/>
          </p:nvSpPr>
          <p:spPr bwMode="gray">
            <a:xfrm>
              <a:off x="741" y="1495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3CA1E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/>
            </a:p>
          </p:txBody>
        </p:sp>
        <p:sp>
          <p:nvSpPr>
            <p:cNvPr id="8223" name="AutoShape 6"/>
            <p:cNvSpPr>
              <a:spLocks noChangeArrowheads="1"/>
            </p:cNvSpPr>
            <p:nvPr/>
          </p:nvSpPr>
          <p:spPr bwMode="gray">
            <a:xfrm>
              <a:off x="752" y="2795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3CA1E6">
                    <a:alpha val="0"/>
                  </a:srgbClr>
                </a:gs>
                <a:gs pos="100000">
                  <a:srgbClr val="9BCFF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/>
            </a:p>
          </p:txBody>
        </p:sp>
        <p:sp>
          <p:nvSpPr>
            <p:cNvPr id="8224" name="AutoShape 7"/>
            <p:cNvSpPr>
              <a:spLocks noChangeArrowheads="1"/>
            </p:cNvSpPr>
            <p:nvPr/>
          </p:nvSpPr>
          <p:spPr bwMode="gray">
            <a:xfrm>
              <a:off x="752" y="1509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EE0F7"/>
                </a:gs>
                <a:gs pos="100000">
                  <a:srgbClr val="3CA1E6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/>
            </a:p>
          </p:txBody>
        </p:sp>
        <p:grpSp>
          <p:nvGrpSpPr>
            <p:cNvPr id="3" name="Group 10"/>
            <p:cNvGrpSpPr>
              <a:grpSpLocks/>
            </p:cNvGrpSpPr>
            <p:nvPr/>
          </p:nvGrpSpPr>
          <p:grpSpPr bwMode="auto">
            <a:xfrm>
              <a:off x="1189" y="1296"/>
              <a:ext cx="405" cy="405"/>
              <a:chOff x="1289" y="582"/>
              <a:chExt cx="668" cy="668"/>
            </a:xfrm>
          </p:grpSpPr>
          <p:sp>
            <p:nvSpPr>
              <p:cNvPr id="8228" name="Oval 11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pPr eaLnBrk="1" hangingPunct="1"/>
                <a:endParaRPr lang="en-US"/>
              </a:p>
            </p:txBody>
          </p:sp>
          <p:sp>
            <p:nvSpPr>
              <p:cNvPr id="8229" name="Oval 12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eaLnBrk="1" hangingPunct="1"/>
                <a:endParaRPr lang="en-US"/>
              </a:p>
            </p:txBody>
          </p:sp>
          <p:sp>
            <p:nvSpPr>
              <p:cNvPr id="8230" name="Oval 13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eaLnBrk="1" hangingPunct="1"/>
                <a:endParaRPr lang="en-US"/>
              </a:p>
            </p:txBody>
          </p:sp>
          <p:sp>
            <p:nvSpPr>
              <p:cNvPr id="8231" name="Oval 14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eaLnBrk="1" hangingPunct="1"/>
                <a:endParaRPr lang="en-US"/>
              </a:p>
            </p:txBody>
          </p:sp>
          <p:sp>
            <p:nvSpPr>
              <p:cNvPr id="8232" name="Oval 15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eaLnBrk="1" hangingPunct="1"/>
                <a:endParaRPr lang="en-US"/>
              </a:p>
            </p:txBody>
          </p:sp>
        </p:grpSp>
        <p:sp>
          <p:nvSpPr>
            <p:cNvPr id="8226" name="Text Box 16"/>
            <p:cNvSpPr txBox="1">
              <a:spLocks noChangeArrowheads="1"/>
            </p:cNvSpPr>
            <p:nvPr/>
          </p:nvSpPr>
          <p:spPr bwMode="gray">
            <a:xfrm>
              <a:off x="1276" y="1354"/>
              <a:ext cx="223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1" hangingPunct="1"/>
              <a:r>
                <a:rPr lang="en-US" sz="2400">
                  <a:solidFill>
                    <a:srgbClr val="000000"/>
                  </a:solidFill>
                </a:rPr>
                <a:t>1</a:t>
              </a:r>
              <a:endParaRPr lang="en-US"/>
            </a:p>
          </p:txBody>
        </p:sp>
        <p:sp>
          <p:nvSpPr>
            <p:cNvPr id="8227" name="Text Box 17"/>
            <p:cNvSpPr txBox="1">
              <a:spLocks noChangeArrowheads="1"/>
            </p:cNvSpPr>
            <p:nvPr/>
          </p:nvSpPr>
          <p:spPr bwMode="gray">
            <a:xfrm>
              <a:off x="768" y="1776"/>
              <a:ext cx="1296" cy="102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sz="2000">
                  <a:solidFill>
                    <a:srgbClr val="000000"/>
                  </a:solidFill>
                  <a:latin typeface="Verdana" pitchFamily="34" charset="0"/>
                </a:rPr>
                <a:t>Kiểm soát sự ô nhiễm thực phẩm trong toàn bộ chuỗi cung cấp</a:t>
              </a:r>
              <a:endParaRPr lang="en-US" sz="2800"/>
            </a:p>
          </p:txBody>
        </p:sp>
      </p:grpSp>
      <p:grpSp>
        <p:nvGrpSpPr>
          <p:cNvPr id="4" name="Group 18"/>
          <p:cNvGrpSpPr>
            <a:grpSpLocks/>
          </p:cNvGrpSpPr>
          <p:nvPr/>
        </p:nvGrpSpPr>
        <p:grpSpPr bwMode="auto">
          <a:xfrm>
            <a:off x="3581400" y="1831975"/>
            <a:ext cx="2163763" cy="4097338"/>
            <a:chOff x="2208" y="1296"/>
            <a:chExt cx="1363" cy="2167"/>
          </a:xfrm>
        </p:grpSpPr>
        <p:sp>
          <p:nvSpPr>
            <p:cNvPr id="8210" name="AutoShape 19"/>
            <p:cNvSpPr>
              <a:spLocks noChangeArrowheads="1"/>
            </p:cNvSpPr>
            <p:nvPr/>
          </p:nvSpPr>
          <p:spPr bwMode="gray">
            <a:xfrm>
              <a:off x="2208" y="1490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34B034"/>
                </a:gs>
                <a:gs pos="100000">
                  <a:srgbClr val="3F8B4A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/>
            </a:p>
          </p:txBody>
        </p:sp>
        <p:sp>
          <p:nvSpPr>
            <p:cNvPr id="8211" name="AutoShape 20"/>
            <p:cNvSpPr>
              <a:spLocks noChangeArrowheads="1"/>
            </p:cNvSpPr>
            <p:nvPr/>
          </p:nvSpPr>
          <p:spPr bwMode="gray">
            <a:xfrm>
              <a:off x="2229" y="1495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73E77E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/>
            </a:p>
          </p:txBody>
        </p:sp>
        <p:sp>
          <p:nvSpPr>
            <p:cNvPr id="8212" name="AutoShape 21"/>
            <p:cNvSpPr>
              <a:spLocks noChangeArrowheads="1"/>
            </p:cNvSpPr>
            <p:nvPr/>
          </p:nvSpPr>
          <p:spPr bwMode="gray">
            <a:xfrm>
              <a:off x="2240" y="2795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3E77E"/>
                </a:gs>
                <a:gs pos="100000">
                  <a:srgbClr val="B3F2B9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/>
            </a:p>
          </p:txBody>
        </p:sp>
        <p:sp>
          <p:nvSpPr>
            <p:cNvPr id="8213" name="AutoShape 22"/>
            <p:cNvSpPr>
              <a:spLocks noChangeArrowheads="1"/>
            </p:cNvSpPr>
            <p:nvPr/>
          </p:nvSpPr>
          <p:spPr bwMode="gray">
            <a:xfrm>
              <a:off x="2240" y="1509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D0F7D4"/>
                </a:gs>
                <a:gs pos="100000">
                  <a:srgbClr val="73E77E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/>
            </a:p>
          </p:txBody>
        </p:sp>
        <p:sp>
          <p:nvSpPr>
            <p:cNvPr id="8214" name="Oval 23"/>
            <p:cNvSpPr>
              <a:spLocks noChangeArrowheads="1"/>
            </p:cNvSpPr>
            <p:nvPr/>
          </p:nvSpPr>
          <p:spPr bwMode="gray">
            <a:xfrm>
              <a:off x="2677" y="1296"/>
              <a:ext cx="405" cy="405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pPr eaLnBrk="1" hangingPunct="1"/>
              <a:endParaRPr lang="en-US"/>
            </a:p>
          </p:txBody>
        </p:sp>
        <p:sp>
          <p:nvSpPr>
            <p:cNvPr id="8215" name="Oval 24"/>
            <p:cNvSpPr>
              <a:spLocks noChangeArrowheads="1"/>
            </p:cNvSpPr>
            <p:nvPr/>
          </p:nvSpPr>
          <p:spPr bwMode="gray">
            <a:xfrm>
              <a:off x="2681" y="1299"/>
              <a:ext cx="392" cy="392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eaLnBrk="1" hangingPunct="1"/>
              <a:endParaRPr lang="en-US"/>
            </a:p>
          </p:txBody>
        </p:sp>
        <p:sp>
          <p:nvSpPr>
            <p:cNvPr id="8216" name="Oval 25"/>
            <p:cNvSpPr>
              <a:spLocks noChangeArrowheads="1"/>
            </p:cNvSpPr>
            <p:nvPr/>
          </p:nvSpPr>
          <p:spPr bwMode="gray">
            <a:xfrm>
              <a:off x="2686" y="1301"/>
              <a:ext cx="383" cy="383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eaLnBrk="1" hangingPunct="1"/>
              <a:endParaRPr lang="en-US"/>
            </a:p>
          </p:txBody>
        </p:sp>
        <p:sp>
          <p:nvSpPr>
            <p:cNvPr id="8217" name="Oval 26"/>
            <p:cNvSpPr>
              <a:spLocks noChangeArrowheads="1"/>
            </p:cNvSpPr>
            <p:nvPr/>
          </p:nvSpPr>
          <p:spPr bwMode="gray">
            <a:xfrm>
              <a:off x="2690" y="1305"/>
              <a:ext cx="364" cy="357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eaLnBrk="1" hangingPunct="1"/>
              <a:endParaRPr lang="en-US"/>
            </a:p>
          </p:txBody>
        </p:sp>
        <p:sp>
          <p:nvSpPr>
            <p:cNvPr id="8218" name="Oval 27"/>
            <p:cNvSpPr>
              <a:spLocks noChangeArrowheads="1"/>
            </p:cNvSpPr>
            <p:nvPr/>
          </p:nvSpPr>
          <p:spPr bwMode="gray">
            <a:xfrm>
              <a:off x="2712" y="1315"/>
              <a:ext cx="323" cy="290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eaLnBrk="1" hangingPunct="1"/>
              <a:endParaRPr lang="en-US"/>
            </a:p>
          </p:txBody>
        </p:sp>
        <p:sp>
          <p:nvSpPr>
            <p:cNvPr id="8219" name="Text Box 28"/>
            <p:cNvSpPr txBox="1">
              <a:spLocks noChangeArrowheads="1"/>
            </p:cNvSpPr>
            <p:nvPr/>
          </p:nvSpPr>
          <p:spPr bwMode="gray">
            <a:xfrm>
              <a:off x="2764" y="1354"/>
              <a:ext cx="223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1" hangingPunct="1"/>
              <a:r>
                <a:rPr lang="en-US" sz="2400">
                  <a:solidFill>
                    <a:srgbClr val="000000"/>
                  </a:solidFill>
                </a:rPr>
                <a:t>2</a:t>
              </a:r>
              <a:endParaRPr lang="en-US"/>
            </a:p>
          </p:txBody>
        </p:sp>
        <p:sp>
          <p:nvSpPr>
            <p:cNvPr id="8220" name="Text Box 29"/>
            <p:cNvSpPr txBox="1">
              <a:spLocks noChangeArrowheads="1"/>
            </p:cNvSpPr>
            <p:nvPr/>
          </p:nvSpPr>
          <p:spPr bwMode="gray">
            <a:xfrm>
              <a:off x="2256" y="1776"/>
              <a:ext cx="1296" cy="168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>
                  <a:solidFill>
                    <a:srgbClr val="000000"/>
                  </a:solidFill>
                  <a:latin typeface="Verdana" pitchFamily="34" charset="0"/>
                </a:rPr>
                <a:t>Thông tin, truyền thông, nâng cao nhận thức và thực hành của các người sản xuất, chế biến, kinh doanh thực phẩm</a:t>
              </a:r>
              <a:endParaRPr lang="en-US" sz="2400"/>
            </a:p>
          </p:txBody>
        </p:sp>
      </p:grpSp>
      <p:grpSp>
        <p:nvGrpSpPr>
          <p:cNvPr id="5" name="Group 32"/>
          <p:cNvGrpSpPr>
            <a:grpSpLocks/>
          </p:cNvGrpSpPr>
          <p:nvPr/>
        </p:nvGrpSpPr>
        <p:grpSpPr bwMode="auto">
          <a:xfrm>
            <a:off x="5943600" y="1831975"/>
            <a:ext cx="2163763" cy="3714750"/>
            <a:chOff x="3696" y="1296"/>
            <a:chExt cx="1363" cy="1994"/>
          </a:xfrm>
        </p:grpSpPr>
        <p:sp>
          <p:nvSpPr>
            <p:cNvPr id="8198" name="AutoShape 33"/>
            <p:cNvSpPr>
              <a:spLocks noChangeArrowheads="1"/>
            </p:cNvSpPr>
            <p:nvPr/>
          </p:nvSpPr>
          <p:spPr bwMode="gray">
            <a:xfrm>
              <a:off x="3696" y="1490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B59F43"/>
                </a:gs>
                <a:gs pos="100000">
                  <a:srgbClr val="8F8849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/>
            </a:p>
          </p:txBody>
        </p:sp>
        <p:sp>
          <p:nvSpPr>
            <p:cNvPr id="8199" name="AutoShape 34"/>
            <p:cNvSpPr>
              <a:spLocks noChangeArrowheads="1"/>
            </p:cNvSpPr>
            <p:nvPr/>
          </p:nvSpPr>
          <p:spPr bwMode="gray">
            <a:xfrm>
              <a:off x="3717" y="1495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E9E065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/>
            </a:p>
          </p:txBody>
        </p:sp>
        <p:sp>
          <p:nvSpPr>
            <p:cNvPr id="8200" name="AutoShape 35"/>
            <p:cNvSpPr>
              <a:spLocks noChangeArrowheads="1"/>
            </p:cNvSpPr>
            <p:nvPr/>
          </p:nvSpPr>
          <p:spPr bwMode="gray">
            <a:xfrm>
              <a:off x="3728" y="2795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9E065"/>
                </a:gs>
                <a:gs pos="100000">
                  <a:srgbClr val="F2EDA6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/>
            </a:p>
          </p:txBody>
        </p:sp>
        <p:sp>
          <p:nvSpPr>
            <p:cNvPr id="8201" name="AutoShape 36"/>
            <p:cNvSpPr>
              <a:spLocks noChangeArrowheads="1"/>
            </p:cNvSpPr>
            <p:nvPr/>
          </p:nvSpPr>
          <p:spPr bwMode="gray">
            <a:xfrm>
              <a:off x="3728" y="1509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8F5CC"/>
                </a:gs>
                <a:gs pos="100000">
                  <a:srgbClr val="E9E065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/>
            </a:p>
          </p:txBody>
        </p:sp>
        <p:grpSp>
          <p:nvGrpSpPr>
            <p:cNvPr id="6" name="Group 37"/>
            <p:cNvGrpSpPr>
              <a:grpSpLocks/>
            </p:cNvGrpSpPr>
            <p:nvPr/>
          </p:nvGrpSpPr>
          <p:grpSpPr bwMode="auto">
            <a:xfrm>
              <a:off x="4165" y="1296"/>
              <a:ext cx="405" cy="405"/>
              <a:chOff x="1289" y="582"/>
              <a:chExt cx="668" cy="668"/>
            </a:xfrm>
          </p:grpSpPr>
          <p:sp>
            <p:nvSpPr>
              <p:cNvPr id="8205" name="Oval 38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pPr eaLnBrk="1" hangingPunct="1"/>
                <a:endParaRPr lang="en-US"/>
              </a:p>
            </p:txBody>
          </p:sp>
          <p:sp>
            <p:nvSpPr>
              <p:cNvPr id="8206" name="Oval 39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eaLnBrk="1" hangingPunct="1"/>
                <a:endParaRPr lang="en-US"/>
              </a:p>
            </p:txBody>
          </p:sp>
          <p:sp>
            <p:nvSpPr>
              <p:cNvPr id="8207" name="Oval 40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eaLnBrk="1" hangingPunct="1"/>
                <a:endParaRPr lang="en-US"/>
              </a:p>
            </p:txBody>
          </p:sp>
          <p:sp>
            <p:nvSpPr>
              <p:cNvPr id="8208" name="Oval 41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eaLnBrk="1" hangingPunct="1"/>
                <a:endParaRPr lang="en-US"/>
              </a:p>
            </p:txBody>
          </p:sp>
          <p:sp>
            <p:nvSpPr>
              <p:cNvPr id="8209" name="Oval 42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eaLnBrk="1" hangingPunct="1"/>
                <a:endParaRPr lang="en-US"/>
              </a:p>
            </p:txBody>
          </p:sp>
        </p:grpSp>
        <p:sp>
          <p:nvSpPr>
            <p:cNvPr id="8203" name="Text Box 43"/>
            <p:cNvSpPr txBox="1">
              <a:spLocks noChangeArrowheads="1"/>
            </p:cNvSpPr>
            <p:nvPr/>
          </p:nvSpPr>
          <p:spPr bwMode="gray">
            <a:xfrm>
              <a:off x="4252" y="1354"/>
              <a:ext cx="223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1" hangingPunct="1"/>
              <a:r>
                <a:rPr lang="en-US" sz="2400">
                  <a:solidFill>
                    <a:srgbClr val="000000"/>
                  </a:solidFill>
                </a:rPr>
                <a:t>3</a:t>
              </a:r>
              <a:endParaRPr lang="en-US"/>
            </a:p>
          </p:txBody>
        </p:sp>
        <p:sp>
          <p:nvSpPr>
            <p:cNvPr id="8204" name="Text Box 44"/>
            <p:cNvSpPr txBox="1">
              <a:spLocks noChangeArrowheads="1"/>
            </p:cNvSpPr>
            <p:nvPr/>
          </p:nvSpPr>
          <p:spPr bwMode="gray">
            <a:xfrm>
              <a:off x="3744" y="1776"/>
              <a:ext cx="1296" cy="1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>
                  <a:solidFill>
                    <a:srgbClr val="000000"/>
                  </a:solidFill>
                  <a:latin typeface="Verdana" pitchFamily="34" charset="0"/>
                </a:rPr>
                <a:t>Tăng cường kiểm tra, giám sát và phân tích nguy cơ ô nhiễm thực phẩm nhằm phòng ngừa NĐTP</a:t>
              </a:r>
              <a:endParaRPr lang="en-US" sz="2400"/>
            </a:p>
          </p:txBody>
        </p:sp>
      </p:grpSp>
      <p:sp>
        <p:nvSpPr>
          <p:cNvPr id="41" name="Slide Number Placeholder 4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1F71D7-4F08-49FD-9432-98C70A4818C9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US" sz="2800" b="1" dirty="0" smtClean="0"/>
              <a:t>II. </a:t>
            </a:r>
            <a:r>
              <a:rPr lang="en-US" sz="2800" b="1" dirty="0" err="1" smtClean="0"/>
              <a:t>Ngộ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độc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thực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phẩm</a:t>
            </a:r>
            <a:r>
              <a:rPr lang="en-US" sz="2800" b="1" dirty="0" smtClean="0"/>
              <a:t/>
            </a:r>
            <a:br>
              <a:rPr lang="en-US" sz="2800" b="1" dirty="0" smtClean="0"/>
            </a:br>
            <a:r>
              <a:rPr lang="en-US" sz="2800" b="1" dirty="0" smtClean="0"/>
              <a:t>4. </a:t>
            </a:r>
            <a:r>
              <a:rPr lang="en-US" sz="2800" b="1" dirty="0" err="1" smtClean="0"/>
              <a:t>Xử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trí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khi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phát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hiện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NĐTP</a:t>
            </a:r>
            <a:r>
              <a:rPr lang="en-US" sz="2800" b="1" dirty="0" smtClean="0"/>
              <a:t/>
            </a:r>
            <a:br>
              <a:rPr lang="en-US" sz="2800" b="1" dirty="0" smtClean="0"/>
            </a:br>
            <a:endParaRPr lang="en-US" sz="2800" b="1" dirty="0" smtClean="0"/>
          </a:p>
        </p:txBody>
      </p:sp>
      <p:sp>
        <p:nvSpPr>
          <p:cNvPr id="10244" name="AutoShape 3"/>
          <p:cNvSpPr>
            <a:spLocks noChangeArrowheads="1"/>
          </p:cNvSpPr>
          <p:nvPr/>
        </p:nvSpPr>
        <p:spPr bwMode="auto">
          <a:xfrm>
            <a:off x="6151563" y="3433763"/>
            <a:ext cx="1620837" cy="2738437"/>
          </a:xfrm>
          <a:prstGeom prst="roundRect">
            <a:avLst>
              <a:gd name="adj" fmla="val 13745"/>
            </a:avLst>
          </a:prstGeom>
          <a:noFill/>
          <a:ln w="3810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en-US"/>
          </a:p>
        </p:txBody>
      </p:sp>
      <p:sp>
        <p:nvSpPr>
          <p:cNvPr id="10245" name="AutoShape 4"/>
          <p:cNvSpPr>
            <a:spLocks noChangeArrowheads="1"/>
          </p:cNvSpPr>
          <p:nvPr/>
        </p:nvSpPr>
        <p:spPr bwMode="auto">
          <a:xfrm>
            <a:off x="4456113" y="3433763"/>
            <a:ext cx="1611312" cy="2738437"/>
          </a:xfrm>
          <a:prstGeom prst="roundRect">
            <a:avLst>
              <a:gd name="adj" fmla="val 13745"/>
            </a:avLst>
          </a:prstGeom>
          <a:noFill/>
          <a:ln w="3810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en-US"/>
          </a:p>
        </p:txBody>
      </p:sp>
      <p:sp>
        <p:nvSpPr>
          <p:cNvPr id="10246" name="AutoShape 5"/>
          <p:cNvSpPr>
            <a:spLocks noChangeArrowheads="1"/>
          </p:cNvSpPr>
          <p:nvPr/>
        </p:nvSpPr>
        <p:spPr bwMode="auto">
          <a:xfrm>
            <a:off x="2773363" y="3433763"/>
            <a:ext cx="1563687" cy="2738437"/>
          </a:xfrm>
          <a:prstGeom prst="roundRect">
            <a:avLst>
              <a:gd name="adj" fmla="val 13745"/>
            </a:avLst>
          </a:prstGeom>
          <a:noFill/>
          <a:ln w="3810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en-US"/>
          </a:p>
        </p:txBody>
      </p:sp>
      <p:sp>
        <p:nvSpPr>
          <p:cNvPr id="10247" name="AutoShape 6"/>
          <p:cNvSpPr>
            <a:spLocks noChangeArrowheads="1"/>
          </p:cNvSpPr>
          <p:nvPr/>
        </p:nvSpPr>
        <p:spPr bwMode="auto">
          <a:xfrm>
            <a:off x="1066800" y="3433763"/>
            <a:ext cx="1620838" cy="2738437"/>
          </a:xfrm>
          <a:prstGeom prst="roundRect">
            <a:avLst>
              <a:gd name="adj" fmla="val 13745"/>
            </a:avLst>
          </a:prstGeom>
          <a:noFill/>
          <a:ln w="3810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en-US"/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1287463" y="2057400"/>
            <a:ext cx="5895975" cy="936625"/>
            <a:chOff x="624" y="1152"/>
            <a:chExt cx="4080" cy="720"/>
          </a:xfrm>
        </p:grpSpPr>
        <p:sp>
          <p:nvSpPr>
            <p:cNvPr id="82952" name="Rectangle 8"/>
            <p:cNvSpPr>
              <a:spLocks noChangeArrowheads="1"/>
            </p:cNvSpPr>
            <p:nvPr/>
          </p:nvSpPr>
          <p:spPr bwMode="gray">
            <a:xfrm rot="3419336">
              <a:off x="624" y="1200"/>
              <a:ext cx="672" cy="672"/>
            </a:xfrm>
            <a:prstGeom prst="rect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hlink"/>
              </a:extrusionClr>
              <a:contourClr>
                <a:schemeClr val="hlink"/>
              </a:contourClr>
            </a:sp3d>
            <a:extLst/>
          </p:spPr>
          <p:txBody>
            <a:bodyPr wrap="none" anchor="ctr">
              <a:flatTx/>
            </a:bodyPr>
            <a:lstStyle/>
            <a:p>
              <a:pPr eaLnBrk="1" hangingPunct="1">
                <a:defRPr/>
              </a:pPr>
              <a:endParaRPr lang="en-US"/>
            </a:p>
          </p:txBody>
        </p:sp>
        <p:grpSp>
          <p:nvGrpSpPr>
            <p:cNvPr id="3" name="Group 9"/>
            <p:cNvGrpSpPr>
              <a:grpSpLocks/>
            </p:cNvGrpSpPr>
            <p:nvPr/>
          </p:nvGrpSpPr>
          <p:grpSpPr bwMode="auto">
            <a:xfrm>
              <a:off x="1296" y="1296"/>
              <a:ext cx="624" cy="96"/>
              <a:chOff x="2003" y="3439"/>
              <a:chExt cx="468" cy="244"/>
            </a:xfrm>
          </p:grpSpPr>
          <p:sp>
            <p:nvSpPr>
              <p:cNvPr id="10272" name="Oval 10"/>
              <p:cNvSpPr>
                <a:spLocks noChangeArrowheads="1"/>
              </p:cNvSpPr>
              <p:nvPr/>
            </p:nvSpPr>
            <p:spPr bwMode="gray">
              <a:xfrm>
                <a:off x="2003" y="3439"/>
                <a:ext cx="79" cy="242"/>
              </a:xfrm>
              <a:prstGeom prst="ellipse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en-US"/>
              </a:p>
            </p:txBody>
          </p:sp>
          <p:sp>
            <p:nvSpPr>
              <p:cNvPr id="10273" name="Rectangle 11"/>
              <p:cNvSpPr>
                <a:spLocks noChangeArrowheads="1"/>
              </p:cNvSpPr>
              <p:nvPr/>
            </p:nvSpPr>
            <p:spPr bwMode="gray">
              <a:xfrm>
                <a:off x="2048" y="3441"/>
                <a:ext cx="388" cy="242"/>
              </a:xfrm>
              <a:prstGeom prst="rect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en-US"/>
              </a:p>
            </p:txBody>
          </p:sp>
          <p:sp>
            <p:nvSpPr>
              <p:cNvPr id="82956" name="Oval 12"/>
              <p:cNvSpPr>
                <a:spLocks noChangeArrowheads="1"/>
              </p:cNvSpPr>
              <p:nvPr/>
            </p:nvSpPr>
            <p:spPr bwMode="gray">
              <a:xfrm>
                <a:off x="2400" y="3442"/>
                <a:ext cx="71" cy="236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en-US"/>
              </a:p>
            </p:txBody>
          </p:sp>
          <p:sp>
            <p:nvSpPr>
              <p:cNvPr id="82957" name="Oval 13"/>
              <p:cNvSpPr>
                <a:spLocks noChangeArrowheads="1"/>
              </p:cNvSpPr>
              <p:nvPr/>
            </p:nvSpPr>
            <p:spPr bwMode="gray">
              <a:xfrm>
                <a:off x="2438" y="3520"/>
                <a:ext cx="20" cy="68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en-US"/>
              </a:p>
            </p:txBody>
          </p:sp>
        </p:grpSp>
        <p:sp>
          <p:nvSpPr>
            <p:cNvPr id="10259" name="Rectangle 14"/>
            <p:cNvSpPr>
              <a:spLocks noChangeArrowheads="1"/>
            </p:cNvSpPr>
            <p:nvPr/>
          </p:nvSpPr>
          <p:spPr bwMode="gray">
            <a:xfrm rot="3419336">
              <a:off x="1776" y="1152"/>
              <a:ext cx="672" cy="672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 eaLnBrk="1" hangingPunct="1"/>
              <a:endParaRPr lang="en-US"/>
            </a:p>
          </p:txBody>
        </p:sp>
        <p:grpSp>
          <p:nvGrpSpPr>
            <p:cNvPr id="4" name="Group 15"/>
            <p:cNvGrpSpPr>
              <a:grpSpLocks/>
            </p:cNvGrpSpPr>
            <p:nvPr/>
          </p:nvGrpSpPr>
          <p:grpSpPr bwMode="auto">
            <a:xfrm>
              <a:off x="2448" y="1296"/>
              <a:ext cx="624" cy="96"/>
              <a:chOff x="2003" y="3439"/>
              <a:chExt cx="468" cy="244"/>
            </a:xfrm>
          </p:grpSpPr>
          <p:sp>
            <p:nvSpPr>
              <p:cNvPr id="10268" name="Oval 16"/>
              <p:cNvSpPr>
                <a:spLocks noChangeArrowheads="1"/>
              </p:cNvSpPr>
              <p:nvPr/>
            </p:nvSpPr>
            <p:spPr bwMode="gray">
              <a:xfrm>
                <a:off x="2003" y="3439"/>
                <a:ext cx="79" cy="242"/>
              </a:xfrm>
              <a:prstGeom prst="ellipse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en-US"/>
              </a:p>
            </p:txBody>
          </p:sp>
          <p:sp>
            <p:nvSpPr>
              <p:cNvPr id="10269" name="Rectangle 17"/>
              <p:cNvSpPr>
                <a:spLocks noChangeArrowheads="1"/>
              </p:cNvSpPr>
              <p:nvPr/>
            </p:nvSpPr>
            <p:spPr bwMode="gray">
              <a:xfrm>
                <a:off x="2048" y="3441"/>
                <a:ext cx="388" cy="242"/>
              </a:xfrm>
              <a:prstGeom prst="rect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en-US"/>
              </a:p>
            </p:txBody>
          </p:sp>
          <p:sp>
            <p:nvSpPr>
              <p:cNvPr id="82962" name="Oval 18"/>
              <p:cNvSpPr>
                <a:spLocks noChangeArrowheads="1"/>
              </p:cNvSpPr>
              <p:nvPr/>
            </p:nvSpPr>
            <p:spPr bwMode="gray">
              <a:xfrm>
                <a:off x="2400" y="3442"/>
                <a:ext cx="71" cy="236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en-US"/>
              </a:p>
            </p:txBody>
          </p:sp>
          <p:sp>
            <p:nvSpPr>
              <p:cNvPr id="82963" name="Oval 19"/>
              <p:cNvSpPr>
                <a:spLocks noChangeArrowheads="1"/>
              </p:cNvSpPr>
              <p:nvPr/>
            </p:nvSpPr>
            <p:spPr bwMode="gray">
              <a:xfrm>
                <a:off x="2438" y="3520"/>
                <a:ext cx="20" cy="68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en-US"/>
              </a:p>
            </p:txBody>
          </p:sp>
        </p:grpSp>
        <p:sp>
          <p:nvSpPr>
            <p:cNvPr id="82964" name="Rectangle 20"/>
            <p:cNvSpPr>
              <a:spLocks noChangeArrowheads="1"/>
            </p:cNvSpPr>
            <p:nvPr/>
          </p:nvSpPr>
          <p:spPr bwMode="gray">
            <a:xfrm rot="3419336">
              <a:off x="2880" y="1154"/>
              <a:ext cx="671" cy="669"/>
            </a:xfrm>
            <a:prstGeom prst="rect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hlink"/>
              </a:extrusionClr>
              <a:contourClr>
                <a:schemeClr val="hlink"/>
              </a:contourClr>
            </a:sp3d>
            <a:extLst/>
          </p:spPr>
          <p:txBody>
            <a:bodyPr wrap="none" anchor="ctr">
              <a:flatTx/>
            </a:bodyPr>
            <a:lstStyle/>
            <a:p>
              <a:pPr eaLnBrk="1" hangingPunct="1">
                <a:defRPr/>
              </a:pPr>
              <a:endParaRPr lang="en-US"/>
            </a:p>
          </p:txBody>
        </p:sp>
        <p:grpSp>
          <p:nvGrpSpPr>
            <p:cNvPr id="5" name="Group 21"/>
            <p:cNvGrpSpPr>
              <a:grpSpLocks/>
            </p:cNvGrpSpPr>
            <p:nvPr/>
          </p:nvGrpSpPr>
          <p:grpSpPr bwMode="auto">
            <a:xfrm>
              <a:off x="3600" y="1296"/>
              <a:ext cx="816" cy="96"/>
              <a:chOff x="2003" y="3439"/>
              <a:chExt cx="468" cy="244"/>
            </a:xfrm>
          </p:grpSpPr>
          <p:sp>
            <p:nvSpPr>
              <p:cNvPr id="10264" name="Oval 22"/>
              <p:cNvSpPr>
                <a:spLocks noChangeArrowheads="1"/>
              </p:cNvSpPr>
              <p:nvPr/>
            </p:nvSpPr>
            <p:spPr bwMode="gray">
              <a:xfrm>
                <a:off x="2003" y="3439"/>
                <a:ext cx="79" cy="242"/>
              </a:xfrm>
              <a:prstGeom prst="ellipse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en-US"/>
              </a:p>
            </p:txBody>
          </p:sp>
          <p:sp>
            <p:nvSpPr>
              <p:cNvPr id="10265" name="Rectangle 23"/>
              <p:cNvSpPr>
                <a:spLocks noChangeArrowheads="1"/>
              </p:cNvSpPr>
              <p:nvPr/>
            </p:nvSpPr>
            <p:spPr bwMode="gray">
              <a:xfrm>
                <a:off x="2048" y="3441"/>
                <a:ext cx="388" cy="242"/>
              </a:xfrm>
              <a:prstGeom prst="rect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en-US"/>
              </a:p>
            </p:txBody>
          </p:sp>
          <p:sp>
            <p:nvSpPr>
              <p:cNvPr id="82968" name="Oval 24"/>
              <p:cNvSpPr>
                <a:spLocks noChangeArrowheads="1"/>
              </p:cNvSpPr>
              <p:nvPr/>
            </p:nvSpPr>
            <p:spPr bwMode="gray">
              <a:xfrm>
                <a:off x="2400" y="3442"/>
                <a:ext cx="71" cy="236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en-US"/>
              </a:p>
            </p:txBody>
          </p:sp>
          <p:sp>
            <p:nvSpPr>
              <p:cNvPr id="82969" name="Oval 25"/>
              <p:cNvSpPr>
                <a:spLocks noChangeArrowheads="1"/>
              </p:cNvSpPr>
              <p:nvPr/>
            </p:nvSpPr>
            <p:spPr bwMode="gray">
              <a:xfrm>
                <a:off x="2438" y="3520"/>
                <a:ext cx="20" cy="68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en-US"/>
              </a:p>
            </p:txBody>
          </p:sp>
        </p:grpSp>
        <p:sp>
          <p:nvSpPr>
            <p:cNvPr id="10263" name="Rectangle 26"/>
            <p:cNvSpPr>
              <a:spLocks noChangeArrowheads="1"/>
            </p:cNvSpPr>
            <p:nvPr/>
          </p:nvSpPr>
          <p:spPr bwMode="gray">
            <a:xfrm rot="3419336">
              <a:off x="4032" y="1152"/>
              <a:ext cx="672" cy="672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 eaLnBrk="1" hangingPunct="1"/>
              <a:endParaRPr lang="en-US"/>
            </a:p>
          </p:txBody>
        </p:sp>
      </p:grpSp>
      <p:sp>
        <p:nvSpPr>
          <p:cNvPr id="10249" name="Rectangle 27"/>
          <p:cNvSpPr>
            <a:spLocks noChangeArrowheads="1"/>
          </p:cNvSpPr>
          <p:nvPr/>
        </p:nvSpPr>
        <p:spPr bwMode="gray">
          <a:xfrm>
            <a:off x="1441450" y="2359025"/>
            <a:ext cx="3127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b="1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0250" name="Rectangle 28"/>
          <p:cNvSpPr>
            <a:spLocks noChangeArrowheads="1"/>
          </p:cNvSpPr>
          <p:nvPr/>
        </p:nvSpPr>
        <p:spPr bwMode="gray">
          <a:xfrm>
            <a:off x="3136900" y="2359025"/>
            <a:ext cx="3127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b="1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10251" name="Rectangle 29"/>
          <p:cNvSpPr>
            <a:spLocks noChangeArrowheads="1"/>
          </p:cNvSpPr>
          <p:nvPr/>
        </p:nvSpPr>
        <p:spPr bwMode="gray">
          <a:xfrm>
            <a:off x="4683125" y="2359025"/>
            <a:ext cx="3127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b="1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0252" name="Rectangle 30"/>
          <p:cNvSpPr>
            <a:spLocks noChangeArrowheads="1"/>
          </p:cNvSpPr>
          <p:nvPr/>
        </p:nvSpPr>
        <p:spPr bwMode="gray">
          <a:xfrm>
            <a:off x="6378575" y="2359025"/>
            <a:ext cx="3127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b="1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10253" name="Rectangle 31"/>
          <p:cNvSpPr>
            <a:spLocks noChangeArrowheads="1"/>
          </p:cNvSpPr>
          <p:nvPr/>
        </p:nvSpPr>
        <p:spPr bwMode="auto">
          <a:xfrm>
            <a:off x="1143000" y="3651250"/>
            <a:ext cx="17113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b="1"/>
              <a:t>Đình chỉ việc</a:t>
            </a:r>
          </a:p>
          <a:p>
            <a:pPr eaLnBrk="1" hangingPunct="1"/>
            <a:r>
              <a:rPr lang="en-US" b="1"/>
              <a:t>sử dụng thức</a:t>
            </a:r>
          </a:p>
          <a:p>
            <a:pPr eaLnBrk="1" hangingPunct="1"/>
            <a:r>
              <a:rPr lang="en-US" b="1"/>
              <a:t>ăn nghi ngờ</a:t>
            </a:r>
          </a:p>
          <a:p>
            <a:pPr eaLnBrk="1" hangingPunct="1"/>
            <a:r>
              <a:rPr lang="en-US" b="1"/>
              <a:t>gây ra NĐTP</a:t>
            </a:r>
          </a:p>
        </p:txBody>
      </p:sp>
      <p:sp>
        <p:nvSpPr>
          <p:cNvPr id="10254" name="Rectangle 32"/>
          <p:cNvSpPr>
            <a:spLocks noChangeArrowheads="1"/>
          </p:cNvSpPr>
          <p:nvPr/>
        </p:nvSpPr>
        <p:spPr bwMode="auto">
          <a:xfrm>
            <a:off x="4510088" y="3651250"/>
            <a:ext cx="1557337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b="1"/>
              <a:t>Thu thập</a:t>
            </a:r>
          </a:p>
          <a:p>
            <a:pPr eaLnBrk="1" hangingPunct="1"/>
            <a:r>
              <a:rPr lang="en-US" b="1"/>
              <a:t>mẫu thức ăn</a:t>
            </a:r>
          </a:p>
          <a:p>
            <a:pPr eaLnBrk="1" hangingPunct="1"/>
            <a:r>
              <a:rPr lang="en-US" b="1"/>
              <a:t>chất nôn</a:t>
            </a:r>
          </a:p>
        </p:txBody>
      </p:sp>
      <p:sp>
        <p:nvSpPr>
          <p:cNvPr id="10255" name="Rectangle 34"/>
          <p:cNvSpPr>
            <a:spLocks noChangeArrowheads="1"/>
          </p:cNvSpPr>
          <p:nvPr/>
        </p:nvSpPr>
        <p:spPr bwMode="auto">
          <a:xfrm>
            <a:off x="6215063" y="3651250"/>
            <a:ext cx="1595437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b="1"/>
              <a:t>Cấp cứu</a:t>
            </a:r>
          </a:p>
          <a:p>
            <a:pPr eaLnBrk="1" hangingPunct="1"/>
            <a:r>
              <a:rPr lang="en-US" b="1"/>
              <a:t>và chăm sóc</a:t>
            </a:r>
          </a:p>
          <a:p>
            <a:pPr eaLnBrk="1" hangingPunct="1"/>
            <a:r>
              <a:rPr lang="en-US" b="1"/>
              <a:t>bệnh nhân</a:t>
            </a:r>
          </a:p>
        </p:txBody>
      </p:sp>
      <p:sp>
        <p:nvSpPr>
          <p:cNvPr id="10256" name="Rectangle 32"/>
          <p:cNvSpPr>
            <a:spLocks noChangeArrowheads="1"/>
          </p:cNvSpPr>
          <p:nvPr/>
        </p:nvSpPr>
        <p:spPr bwMode="auto">
          <a:xfrm>
            <a:off x="2792413" y="3651250"/>
            <a:ext cx="1604962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b="1"/>
              <a:t>Báo với cơ</a:t>
            </a:r>
          </a:p>
          <a:p>
            <a:pPr eaLnBrk="1" hangingPunct="1"/>
            <a:r>
              <a:rPr lang="en-US" b="1"/>
              <a:t>quan y tế </a:t>
            </a:r>
          </a:p>
          <a:p>
            <a:pPr eaLnBrk="1" hangingPunct="1"/>
            <a:r>
              <a:rPr lang="en-US" b="1"/>
              <a:t>nơi gần nhất</a:t>
            </a:r>
          </a:p>
          <a:p>
            <a:pPr eaLnBrk="1" hangingPunct="1"/>
            <a:r>
              <a:rPr lang="en-US" b="1"/>
              <a:t>hoặc chính</a:t>
            </a:r>
          </a:p>
          <a:p>
            <a:pPr eaLnBrk="1" hangingPunct="1"/>
            <a:r>
              <a:rPr lang="en-US" b="1"/>
              <a:t>quyền địa </a:t>
            </a:r>
          </a:p>
          <a:p>
            <a:pPr eaLnBrk="1" hangingPunct="1"/>
            <a:r>
              <a:rPr lang="en-US" b="1"/>
              <a:t>phương</a:t>
            </a:r>
          </a:p>
        </p:txBody>
      </p:sp>
      <p:sp>
        <p:nvSpPr>
          <p:cNvPr id="36" name="Slide Number Placeholder 3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79F8CF8-6367-406B-BF46-0E31BB9F39B6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381000" y="914400"/>
          <a:ext cx="7924800" cy="5486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Hộp_Văn_Bản 4"/>
          <p:cNvSpPr txBox="1"/>
          <p:nvPr/>
        </p:nvSpPr>
        <p:spPr>
          <a:xfrm>
            <a:off x="1981200" y="228600"/>
            <a:ext cx="5434565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en-US" sz="2800" b="1" dirty="0" smtClean="0">
                <a:solidFill>
                  <a:srgbClr val="9C0E0F"/>
                </a:solidFill>
              </a:rPr>
              <a:t>III. </a:t>
            </a:r>
            <a:r>
              <a:rPr lang="en-US" altLang="en-US" sz="2800" b="1" dirty="0" err="1" smtClean="0">
                <a:solidFill>
                  <a:srgbClr val="9C0E0F"/>
                </a:solidFill>
              </a:rPr>
              <a:t>Thực</a:t>
            </a:r>
            <a:r>
              <a:rPr lang="en-US" altLang="en-US" sz="2800" b="1" dirty="0" smtClean="0">
                <a:solidFill>
                  <a:srgbClr val="9C0E0F"/>
                </a:solidFill>
              </a:rPr>
              <a:t> </a:t>
            </a:r>
            <a:r>
              <a:rPr lang="en-US" altLang="en-US" sz="2800" b="1" dirty="0" err="1" smtClean="0">
                <a:solidFill>
                  <a:srgbClr val="9C0E0F"/>
                </a:solidFill>
              </a:rPr>
              <a:t>hành</a:t>
            </a:r>
            <a:r>
              <a:rPr lang="en-US" altLang="en-US" sz="2800" b="1" dirty="0" smtClean="0">
                <a:solidFill>
                  <a:srgbClr val="9C0E0F"/>
                </a:solidFill>
              </a:rPr>
              <a:t> </a:t>
            </a:r>
            <a:r>
              <a:rPr lang="en-US" altLang="en-US" sz="2800" b="1" dirty="0" err="1" smtClean="0">
                <a:solidFill>
                  <a:srgbClr val="9C0E0F"/>
                </a:solidFill>
              </a:rPr>
              <a:t>tốt</a:t>
            </a:r>
            <a:r>
              <a:rPr lang="en-US" altLang="en-US" sz="2800" b="1" dirty="0" smtClean="0">
                <a:solidFill>
                  <a:srgbClr val="9C0E0F"/>
                </a:solidFill>
              </a:rPr>
              <a:t> </a:t>
            </a:r>
            <a:r>
              <a:rPr lang="en-US" altLang="en-US" sz="2800" b="1" dirty="0" err="1" smtClean="0">
                <a:solidFill>
                  <a:srgbClr val="9C0E0F"/>
                </a:solidFill>
              </a:rPr>
              <a:t>vệ</a:t>
            </a:r>
            <a:r>
              <a:rPr lang="en-US" altLang="en-US" sz="2800" b="1" dirty="0" smtClean="0">
                <a:solidFill>
                  <a:srgbClr val="9C0E0F"/>
                </a:solidFill>
              </a:rPr>
              <a:t> </a:t>
            </a:r>
            <a:r>
              <a:rPr lang="en-US" altLang="en-US" sz="2800" b="1" dirty="0" err="1" smtClean="0">
                <a:solidFill>
                  <a:srgbClr val="9C0E0F"/>
                </a:solidFill>
              </a:rPr>
              <a:t>sinh</a:t>
            </a:r>
            <a:r>
              <a:rPr lang="en-US" altLang="en-US" sz="2800" b="1" dirty="0" smtClean="0">
                <a:solidFill>
                  <a:srgbClr val="9C0E0F"/>
                </a:solidFill>
              </a:rPr>
              <a:t> </a:t>
            </a:r>
            <a:r>
              <a:rPr lang="en-US" altLang="en-US" sz="2800" b="1" dirty="0" err="1" smtClean="0">
                <a:solidFill>
                  <a:srgbClr val="9C0E0F"/>
                </a:solidFill>
              </a:rPr>
              <a:t>ATTP</a:t>
            </a:r>
            <a:endParaRPr lang="en-US" sz="2800" b="1" dirty="0">
              <a:solidFill>
                <a:srgbClr val="9C0E0F"/>
              </a:solidFill>
              <a:latin typeface="Arial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1F71D7-4F08-49FD-9432-98C70A4818C9}" type="slidenum">
              <a:rPr lang="en-US" smtClean="0"/>
              <a:pPr>
                <a:defRPr/>
              </a:pPr>
              <a:t>29</a:t>
            </a:fld>
            <a:endParaRPr 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759079" y="5649181"/>
            <a:ext cx="2384921" cy="1208192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371600" y="0"/>
            <a:ext cx="7162800" cy="748435"/>
          </a:xfrm>
          <a:prstGeom prst="rect">
            <a:avLst/>
          </a:prstGeom>
        </p:spPr>
        <p:txBody>
          <a:bodyPr vert="horz" wrap="square" lIns="0" tIns="70637" rIns="0" bIns="0" rtlCol="0">
            <a:spAutoFit/>
          </a:bodyPr>
          <a:lstStyle/>
          <a:p>
            <a:pPr marL="88900">
              <a:lnSpc>
                <a:spcPct val="100000"/>
              </a:lnSpc>
              <a:spcBef>
                <a:spcPts val="95"/>
              </a:spcBef>
            </a:pPr>
            <a:r>
              <a:rPr dirty="0"/>
              <a:t>Mối</a:t>
            </a:r>
            <a:r>
              <a:rPr spc="-30" dirty="0"/>
              <a:t> </a:t>
            </a:r>
            <a:r>
              <a:rPr dirty="0"/>
              <a:t>nguy</a:t>
            </a:r>
            <a:r>
              <a:rPr spc="-40" dirty="0"/>
              <a:t> </a:t>
            </a:r>
            <a:r>
              <a:rPr dirty="0"/>
              <a:t>vs</a:t>
            </a:r>
            <a:r>
              <a:rPr spc="-35" dirty="0"/>
              <a:t> </a:t>
            </a:r>
            <a:r>
              <a:rPr dirty="0"/>
              <a:t>Nguy</a:t>
            </a:r>
            <a:r>
              <a:rPr spc="-30" dirty="0"/>
              <a:t> </a:t>
            </a:r>
            <a:r>
              <a:rPr spc="-25" dirty="0"/>
              <a:t>cơ</a:t>
            </a:r>
          </a:p>
        </p:txBody>
      </p:sp>
      <p:pic>
        <p:nvPicPr>
          <p:cNvPr id="11" name="object 1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133600" y="3657600"/>
            <a:ext cx="4648200" cy="2895601"/>
          </a:xfrm>
          <a:prstGeom prst="rect">
            <a:avLst/>
          </a:prstGeom>
        </p:spPr>
      </p:pic>
      <p:sp>
        <p:nvSpPr>
          <p:cNvPr id="12" name="object 12"/>
          <p:cNvSpPr txBox="1">
            <a:spLocks noGrp="1"/>
          </p:cNvSpPr>
          <p:nvPr>
            <p:ph type="sldNum" sz="quarter" idx="4294967295"/>
          </p:nvPr>
        </p:nvSpPr>
        <p:spPr>
          <a:xfrm>
            <a:off x="8785098" y="6526605"/>
            <a:ext cx="215265" cy="2247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650"/>
              </a:lnSpc>
            </a:pPr>
            <a:fld id="{81D60167-4931-47E6-BA6A-407CBD079E47}" type="slidenum">
              <a:rPr spc="-50" dirty="0"/>
              <a:pPr marL="38100">
                <a:lnSpc>
                  <a:spcPts val="1650"/>
                </a:lnSpc>
              </a:pPr>
              <a:t>3</a:t>
            </a:fld>
            <a:endParaRPr spc="-50" dirty="0"/>
          </a:p>
        </p:txBody>
      </p:sp>
      <p:sp>
        <p:nvSpPr>
          <p:cNvPr id="13" name="Rectangle 12"/>
          <p:cNvSpPr/>
          <p:nvPr/>
        </p:nvSpPr>
        <p:spPr>
          <a:xfrm>
            <a:off x="914400" y="914400"/>
            <a:ext cx="7924800" cy="9977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40029" indent="-227329">
              <a:spcBef>
                <a:spcPts val="100"/>
              </a:spcBef>
              <a:tabLst>
                <a:tab pos="240029" algn="l"/>
              </a:tabLst>
            </a:pPr>
            <a:r>
              <a:rPr lang="en-US" sz="2000" b="1" smtClean="0">
                <a:solidFill>
                  <a:srgbClr val="001F5F"/>
                </a:solidFill>
                <a:latin typeface="Arial"/>
                <a:cs typeface="Arial"/>
              </a:rPr>
              <a:t>Mối</a:t>
            </a:r>
            <a:r>
              <a:rPr lang="en-US" sz="2000" b="1" spc="-45" smtClean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lang="en-US" sz="2000" b="1" smtClean="0">
                <a:solidFill>
                  <a:srgbClr val="001F5F"/>
                </a:solidFill>
                <a:latin typeface="Arial"/>
                <a:cs typeface="Arial"/>
              </a:rPr>
              <a:t>nguy</a:t>
            </a:r>
            <a:r>
              <a:rPr lang="en-US" sz="2000" b="1" spc="-40" smtClean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lang="en-US" sz="2000" b="1" smtClean="0">
                <a:solidFill>
                  <a:srgbClr val="001F5F"/>
                </a:solidFill>
                <a:latin typeface="Arial"/>
                <a:cs typeface="Arial"/>
              </a:rPr>
              <a:t>(Hazard):</a:t>
            </a:r>
            <a:r>
              <a:rPr lang="en-US" sz="2000" b="1" spc="-20" smtClean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lang="en-US" sz="2000" smtClean="0">
                <a:solidFill>
                  <a:srgbClr val="001F5F"/>
                </a:solidFill>
                <a:latin typeface="Arial"/>
                <a:cs typeface="Arial"/>
              </a:rPr>
              <a:t>Là</a:t>
            </a:r>
            <a:r>
              <a:rPr lang="en-US" sz="2000" spc="-30" smtClean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lang="en-US" sz="2000" smtClean="0">
                <a:solidFill>
                  <a:srgbClr val="001F5F"/>
                </a:solidFill>
                <a:latin typeface="Arial"/>
                <a:cs typeface="Arial"/>
              </a:rPr>
              <a:t>tác</a:t>
            </a:r>
            <a:r>
              <a:rPr lang="en-US" sz="2000" spc="-35" smtClean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lang="en-US" sz="2000" smtClean="0">
                <a:solidFill>
                  <a:srgbClr val="001F5F"/>
                </a:solidFill>
                <a:latin typeface="Arial"/>
                <a:cs typeface="Arial"/>
              </a:rPr>
              <a:t>nhân</a:t>
            </a:r>
            <a:r>
              <a:rPr lang="en-US" sz="2000" spc="-15" smtClean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lang="en-US" sz="2000" b="1" smtClean="0">
                <a:solidFill>
                  <a:srgbClr val="FF0000"/>
                </a:solidFill>
                <a:latin typeface="Arial"/>
                <a:cs typeface="Arial"/>
              </a:rPr>
              <a:t>sinh</a:t>
            </a:r>
            <a:r>
              <a:rPr lang="en-US" sz="2000" b="1" spc="-4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sz="2000" b="1" smtClean="0">
                <a:solidFill>
                  <a:srgbClr val="FF0000"/>
                </a:solidFill>
                <a:latin typeface="Arial"/>
                <a:cs typeface="Arial"/>
              </a:rPr>
              <a:t>học</a:t>
            </a:r>
            <a:r>
              <a:rPr lang="en-US" sz="2000" smtClean="0">
                <a:solidFill>
                  <a:srgbClr val="001F5F"/>
                </a:solidFill>
                <a:latin typeface="Arial"/>
                <a:cs typeface="Arial"/>
              </a:rPr>
              <a:t>,</a:t>
            </a:r>
            <a:r>
              <a:rPr lang="en-US" sz="2000" spc="-40" smtClean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lang="en-US" sz="2000" b="1" smtClean="0">
                <a:solidFill>
                  <a:srgbClr val="FF0000"/>
                </a:solidFill>
                <a:latin typeface="Arial"/>
                <a:cs typeface="Arial"/>
              </a:rPr>
              <a:t>hóa</a:t>
            </a:r>
            <a:r>
              <a:rPr lang="en-US" sz="2000" b="1" spc="-25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sz="2000" b="1" smtClean="0">
                <a:solidFill>
                  <a:srgbClr val="FF0000"/>
                </a:solidFill>
                <a:latin typeface="Arial"/>
                <a:cs typeface="Arial"/>
              </a:rPr>
              <a:t>học</a:t>
            </a:r>
            <a:r>
              <a:rPr lang="en-US" sz="2000" b="1" spc="-4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sz="2000" smtClean="0">
                <a:solidFill>
                  <a:srgbClr val="001F5F"/>
                </a:solidFill>
                <a:latin typeface="Arial"/>
                <a:cs typeface="Arial"/>
              </a:rPr>
              <a:t>hoặc</a:t>
            </a:r>
            <a:r>
              <a:rPr lang="en-US" sz="2000" spc="-15" smtClean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lang="en-US" sz="2000" b="1" smtClean="0">
                <a:solidFill>
                  <a:srgbClr val="FF0000"/>
                </a:solidFill>
                <a:latin typeface="Arial"/>
                <a:cs typeface="Arial"/>
              </a:rPr>
              <a:t>vật</a:t>
            </a:r>
            <a:r>
              <a:rPr lang="en-US" sz="2000" b="1" spc="-25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sz="2000" b="1" smtClean="0">
                <a:solidFill>
                  <a:srgbClr val="FF0000"/>
                </a:solidFill>
                <a:latin typeface="Arial"/>
                <a:cs typeface="Arial"/>
              </a:rPr>
              <a:t>lý</a:t>
            </a:r>
            <a:r>
              <a:rPr lang="en-US" sz="2000" b="1" spc="-4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sz="2000" smtClean="0">
                <a:solidFill>
                  <a:srgbClr val="001F5F"/>
                </a:solidFill>
                <a:latin typeface="Arial"/>
                <a:cs typeface="Arial"/>
              </a:rPr>
              <a:t>trong</a:t>
            </a:r>
            <a:r>
              <a:rPr lang="en-US" sz="2000" spc="-40" smtClean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lang="en-US" sz="2000" spc="-20" smtClean="0">
                <a:solidFill>
                  <a:srgbClr val="001F5F"/>
                </a:solidFill>
                <a:latin typeface="Arial"/>
                <a:cs typeface="Arial"/>
              </a:rPr>
              <a:t>thực </a:t>
            </a:r>
            <a:r>
              <a:rPr lang="vi-VN" sz="2000" smtClean="0">
                <a:solidFill>
                  <a:srgbClr val="001F5F"/>
                </a:solidFill>
                <a:latin typeface="Arial"/>
                <a:cs typeface="Arial"/>
              </a:rPr>
              <a:t>phẩm</a:t>
            </a:r>
            <a:r>
              <a:rPr lang="vi-VN" sz="2000" spc="-50" smtClean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lang="vi-VN" sz="2000" smtClean="0">
                <a:solidFill>
                  <a:srgbClr val="001F5F"/>
                </a:solidFill>
                <a:latin typeface="Arial"/>
                <a:cs typeface="Arial"/>
              </a:rPr>
              <a:t>có</a:t>
            </a:r>
            <a:r>
              <a:rPr lang="vi-VN" sz="2000" spc="-55" smtClean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lang="vi-VN" sz="2000" smtClean="0">
                <a:solidFill>
                  <a:srgbClr val="001F5F"/>
                </a:solidFill>
                <a:latin typeface="Arial"/>
                <a:cs typeface="Arial"/>
              </a:rPr>
              <a:t>khả</a:t>
            </a:r>
            <a:r>
              <a:rPr lang="vi-VN" sz="2000" spc="-55" smtClean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lang="vi-VN" sz="2000" smtClean="0">
                <a:solidFill>
                  <a:srgbClr val="001F5F"/>
                </a:solidFill>
                <a:latin typeface="Arial"/>
                <a:cs typeface="Arial"/>
              </a:rPr>
              <a:t>năng</a:t>
            </a:r>
            <a:r>
              <a:rPr lang="vi-VN" sz="2000" spc="-40" smtClean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lang="vi-VN" sz="2000" smtClean="0">
                <a:solidFill>
                  <a:srgbClr val="001F5F"/>
                </a:solidFill>
                <a:latin typeface="Arial"/>
                <a:cs typeface="Arial"/>
              </a:rPr>
              <a:t>gây</a:t>
            </a:r>
            <a:r>
              <a:rPr lang="vi-VN" sz="2000" spc="-55" smtClean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lang="vi-VN" sz="2000" smtClean="0">
                <a:solidFill>
                  <a:srgbClr val="001F5F"/>
                </a:solidFill>
                <a:latin typeface="Arial"/>
                <a:cs typeface="Arial"/>
              </a:rPr>
              <a:t>ảnh</a:t>
            </a:r>
            <a:r>
              <a:rPr lang="vi-VN" sz="2000" spc="-45" smtClean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lang="vi-VN" sz="2000" spc="-10" smtClean="0">
                <a:solidFill>
                  <a:srgbClr val="001F5F"/>
                </a:solidFill>
                <a:latin typeface="Arial"/>
                <a:cs typeface="Arial"/>
              </a:rPr>
              <a:t>hưởng</a:t>
            </a:r>
            <a:r>
              <a:rPr lang="en-US" sz="2000" spc="-10" smtClean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lang="en-US" sz="2000" spc="-10" smtClean="0">
                <a:solidFill>
                  <a:srgbClr val="FF0000"/>
                </a:solidFill>
                <a:latin typeface="Arial"/>
                <a:cs typeface="Arial"/>
              </a:rPr>
              <a:t>XẤU</a:t>
            </a:r>
            <a:r>
              <a:rPr lang="en-US" sz="2000" spc="-10" smtClean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lang="vi-VN" sz="2000" smtClean="0">
                <a:solidFill>
                  <a:srgbClr val="001F5F"/>
                </a:solidFill>
                <a:latin typeface="Arial"/>
                <a:cs typeface="Arial"/>
              </a:rPr>
              <a:t>đến</a:t>
            </a:r>
            <a:r>
              <a:rPr lang="vi-VN" sz="2000" spc="-40" smtClean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lang="vi-VN" sz="2000" smtClean="0">
                <a:solidFill>
                  <a:srgbClr val="001F5F"/>
                </a:solidFill>
                <a:latin typeface="Arial"/>
                <a:cs typeface="Arial"/>
              </a:rPr>
              <a:t>sức</a:t>
            </a:r>
            <a:r>
              <a:rPr lang="vi-VN" sz="2000" spc="-50" smtClean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lang="vi-VN" sz="2000" spc="-20" smtClean="0">
                <a:solidFill>
                  <a:srgbClr val="001F5F"/>
                </a:solidFill>
                <a:latin typeface="Arial"/>
                <a:cs typeface="Arial"/>
              </a:rPr>
              <a:t>khỏe</a:t>
            </a:r>
            <a:endParaRPr lang="vi-VN" sz="2000" smtClean="0">
              <a:latin typeface="Arial"/>
              <a:cs typeface="Arial"/>
            </a:endParaRPr>
          </a:p>
          <a:p>
            <a:pPr marL="240029" indent="-227329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240029" algn="l"/>
              </a:tabLst>
            </a:pPr>
            <a:endParaRPr lang="en-US">
              <a:latin typeface="Arial"/>
              <a:cs typeface="Arial"/>
            </a:endParaRPr>
          </a:p>
        </p:txBody>
      </p:sp>
      <p:sp>
        <p:nvSpPr>
          <p:cNvPr id="15" name="object 10"/>
          <p:cNvSpPr txBox="1"/>
          <p:nvPr/>
        </p:nvSpPr>
        <p:spPr>
          <a:xfrm>
            <a:off x="228601" y="1981200"/>
            <a:ext cx="8915400" cy="121520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0029" marR="5080" indent="-227329">
              <a:lnSpc>
                <a:spcPct val="130000"/>
              </a:lnSpc>
              <a:spcBef>
                <a:spcPts val="100"/>
              </a:spcBef>
              <a:tabLst>
                <a:tab pos="241300" algn="l"/>
              </a:tabLst>
            </a:pPr>
            <a:r>
              <a:rPr b="1" dirty="0">
                <a:solidFill>
                  <a:srgbClr val="001F5F"/>
                </a:solidFill>
                <a:latin typeface="Arial"/>
                <a:cs typeface="Arial"/>
              </a:rPr>
              <a:t>Nguy</a:t>
            </a:r>
            <a:r>
              <a:rPr b="1" spc="-4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b="1" dirty="0">
                <a:solidFill>
                  <a:srgbClr val="001F5F"/>
                </a:solidFill>
                <a:latin typeface="Arial"/>
                <a:cs typeface="Arial"/>
              </a:rPr>
              <a:t>cơ</a:t>
            </a:r>
            <a:r>
              <a:rPr b="1" spc="-3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b="1" dirty="0">
                <a:solidFill>
                  <a:srgbClr val="001F5F"/>
                </a:solidFill>
                <a:latin typeface="Arial"/>
                <a:cs typeface="Arial"/>
              </a:rPr>
              <a:t>(Risk)</a:t>
            </a:r>
            <a:r>
              <a:rPr b="1" spc="-4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pc="-25" dirty="0">
                <a:solidFill>
                  <a:srgbClr val="001F5F"/>
                </a:solidFill>
                <a:latin typeface="Arial"/>
                <a:cs typeface="Arial"/>
              </a:rPr>
              <a:t>ATTP</a:t>
            </a:r>
            <a:r>
              <a:rPr spc="-9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dirty="0">
                <a:solidFill>
                  <a:srgbClr val="001F5F"/>
                </a:solidFill>
                <a:latin typeface="Arial"/>
                <a:cs typeface="Arial"/>
              </a:rPr>
              <a:t>là</a:t>
            </a:r>
            <a:r>
              <a:rPr spc="-4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dirty="0">
                <a:solidFill>
                  <a:srgbClr val="001F5F"/>
                </a:solidFill>
                <a:latin typeface="Arial"/>
                <a:cs typeface="Arial"/>
              </a:rPr>
              <a:t>hàm</a:t>
            </a:r>
            <a:r>
              <a:rPr spc="-5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dirty="0">
                <a:solidFill>
                  <a:srgbClr val="001F5F"/>
                </a:solidFill>
                <a:latin typeface="Arial"/>
                <a:cs typeface="Arial"/>
              </a:rPr>
              <a:t>xác</a:t>
            </a:r>
            <a:r>
              <a:rPr spc="-3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dirty="0">
                <a:solidFill>
                  <a:srgbClr val="001F5F"/>
                </a:solidFill>
                <a:latin typeface="Arial"/>
                <a:cs typeface="Arial"/>
              </a:rPr>
              <a:t>suất</a:t>
            </a:r>
            <a:r>
              <a:rPr spc="-4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dirty="0">
                <a:solidFill>
                  <a:srgbClr val="001F5F"/>
                </a:solidFill>
                <a:latin typeface="Arial"/>
                <a:cs typeface="Arial"/>
              </a:rPr>
              <a:t>của</a:t>
            </a:r>
            <a:r>
              <a:rPr spc="-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b="1" dirty="0">
                <a:solidFill>
                  <a:srgbClr val="FF0000"/>
                </a:solidFill>
                <a:latin typeface="Arial"/>
                <a:cs typeface="Arial"/>
              </a:rPr>
              <a:t>tác</a:t>
            </a:r>
            <a:r>
              <a:rPr b="1" spc="-50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b="1" dirty="0">
                <a:solidFill>
                  <a:srgbClr val="FF0000"/>
                </a:solidFill>
                <a:latin typeface="Arial"/>
                <a:cs typeface="Arial"/>
              </a:rPr>
              <a:t>động</a:t>
            </a:r>
            <a:r>
              <a:rPr b="1" spc="-55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b="1" dirty="0">
                <a:solidFill>
                  <a:srgbClr val="FF0000"/>
                </a:solidFill>
                <a:latin typeface="Arial"/>
                <a:cs typeface="Arial"/>
              </a:rPr>
              <a:t>xấu</a:t>
            </a:r>
            <a:r>
              <a:rPr b="1" spc="-40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dirty="0">
                <a:solidFill>
                  <a:srgbClr val="001F5F"/>
                </a:solidFill>
                <a:latin typeface="Arial"/>
                <a:cs typeface="Arial"/>
              </a:rPr>
              <a:t>về</a:t>
            </a:r>
            <a:r>
              <a:rPr spc="-4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dirty="0">
                <a:solidFill>
                  <a:srgbClr val="001F5F"/>
                </a:solidFill>
                <a:latin typeface="Arial"/>
                <a:cs typeface="Arial"/>
              </a:rPr>
              <a:t>sức</a:t>
            </a:r>
            <a:r>
              <a:rPr spc="-4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dirty="0">
                <a:solidFill>
                  <a:srgbClr val="001F5F"/>
                </a:solidFill>
                <a:latin typeface="Arial"/>
                <a:cs typeface="Arial"/>
              </a:rPr>
              <a:t>khỏe</a:t>
            </a:r>
            <a:r>
              <a:rPr spc="-4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>
                <a:solidFill>
                  <a:srgbClr val="001F5F"/>
                </a:solidFill>
                <a:latin typeface="Arial"/>
                <a:cs typeface="Arial"/>
              </a:rPr>
              <a:t>và</a:t>
            </a:r>
            <a:r>
              <a:rPr spc="-40">
                <a:solidFill>
                  <a:srgbClr val="001F5F"/>
                </a:solidFill>
                <a:latin typeface="Arial"/>
                <a:cs typeface="Arial"/>
              </a:rPr>
              <a:t> </a:t>
            </a:r>
            <a:endParaRPr lang="en-US" spc="-40" smtClean="0">
              <a:solidFill>
                <a:srgbClr val="001F5F"/>
              </a:solidFill>
              <a:latin typeface="Arial"/>
              <a:cs typeface="Arial"/>
            </a:endParaRPr>
          </a:p>
          <a:p>
            <a:pPr marL="240029" marR="5080" indent="-227329">
              <a:lnSpc>
                <a:spcPct val="130000"/>
              </a:lnSpc>
              <a:spcBef>
                <a:spcPts val="100"/>
              </a:spcBef>
              <a:tabLst>
                <a:tab pos="241300" algn="l"/>
              </a:tabLst>
            </a:pPr>
            <a:r>
              <a:rPr b="1" spc="-25" smtClean="0">
                <a:solidFill>
                  <a:srgbClr val="FF0000"/>
                </a:solidFill>
                <a:latin typeface="Arial"/>
                <a:cs typeface="Arial"/>
              </a:rPr>
              <a:t>mức </a:t>
            </a:r>
            <a:r>
              <a:rPr b="1" smtClean="0">
                <a:solidFill>
                  <a:srgbClr val="FF0000"/>
                </a:solidFill>
                <a:latin typeface="Arial"/>
                <a:cs typeface="Arial"/>
              </a:rPr>
              <a:t>độ</a:t>
            </a:r>
            <a:r>
              <a:rPr b="1" spc="-55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b="1" dirty="0">
                <a:solidFill>
                  <a:srgbClr val="FF0000"/>
                </a:solidFill>
                <a:latin typeface="Arial"/>
                <a:cs typeface="Arial"/>
              </a:rPr>
              <a:t>nghiêm</a:t>
            </a:r>
            <a:r>
              <a:rPr b="1" spc="-50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b="1" dirty="0">
                <a:solidFill>
                  <a:srgbClr val="FF0000"/>
                </a:solidFill>
                <a:latin typeface="Arial"/>
                <a:cs typeface="Arial"/>
              </a:rPr>
              <a:t>trọng</a:t>
            </a:r>
            <a:r>
              <a:rPr b="1" spc="-60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dirty="0">
                <a:solidFill>
                  <a:srgbClr val="001F5F"/>
                </a:solidFill>
                <a:latin typeface="Arial"/>
                <a:cs typeface="Arial"/>
              </a:rPr>
              <a:t>của</a:t>
            </a:r>
            <a:r>
              <a:rPr spc="-4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dirty="0">
                <a:solidFill>
                  <a:srgbClr val="001F5F"/>
                </a:solidFill>
                <a:latin typeface="Arial"/>
                <a:cs typeface="Arial"/>
              </a:rPr>
              <a:t>tác</a:t>
            </a:r>
            <a:r>
              <a:rPr spc="-4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dirty="0">
                <a:solidFill>
                  <a:srgbClr val="001F5F"/>
                </a:solidFill>
                <a:latin typeface="Arial"/>
                <a:cs typeface="Arial"/>
              </a:rPr>
              <a:t>động</a:t>
            </a:r>
            <a:r>
              <a:rPr spc="-3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dirty="0">
                <a:solidFill>
                  <a:srgbClr val="001F5F"/>
                </a:solidFill>
                <a:latin typeface="Arial"/>
                <a:cs typeface="Arial"/>
              </a:rPr>
              <a:t>đó</a:t>
            </a:r>
            <a:r>
              <a:rPr spc="-4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dirty="0">
                <a:solidFill>
                  <a:srgbClr val="001F5F"/>
                </a:solidFill>
                <a:latin typeface="Arial"/>
                <a:cs typeface="Arial"/>
              </a:rPr>
              <a:t>khi</a:t>
            </a:r>
            <a:r>
              <a:rPr spc="-3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dirty="0">
                <a:solidFill>
                  <a:srgbClr val="001F5F"/>
                </a:solidFill>
                <a:latin typeface="Arial"/>
                <a:cs typeface="Arial"/>
              </a:rPr>
              <a:t>phơi</a:t>
            </a:r>
            <a:r>
              <a:rPr spc="-4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dirty="0">
                <a:solidFill>
                  <a:srgbClr val="001F5F"/>
                </a:solidFill>
                <a:latin typeface="Arial"/>
                <a:cs typeface="Arial"/>
              </a:rPr>
              <a:t>nhiễm</a:t>
            </a:r>
            <a:r>
              <a:rPr spc="-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dirty="0">
                <a:solidFill>
                  <a:srgbClr val="001F5F"/>
                </a:solidFill>
                <a:latin typeface="Arial"/>
                <a:cs typeface="Arial"/>
              </a:rPr>
              <a:t>với</a:t>
            </a:r>
            <a:r>
              <a:rPr spc="-5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dirty="0">
                <a:solidFill>
                  <a:srgbClr val="001F5F"/>
                </a:solidFill>
                <a:latin typeface="Arial"/>
                <a:cs typeface="Arial"/>
              </a:rPr>
              <a:t>mối</a:t>
            </a:r>
            <a:r>
              <a:rPr spc="-4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dirty="0">
                <a:solidFill>
                  <a:srgbClr val="001F5F"/>
                </a:solidFill>
                <a:latin typeface="Arial"/>
                <a:cs typeface="Arial"/>
              </a:rPr>
              <a:t>nguy</a:t>
            </a:r>
            <a:r>
              <a:rPr spc="-3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dirty="0">
                <a:solidFill>
                  <a:srgbClr val="001F5F"/>
                </a:solidFill>
                <a:latin typeface="Arial"/>
                <a:cs typeface="Arial"/>
              </a:rPr>
              <a:t>cụ</a:t>
            </a:r>
            <a:r>
              <a:rPr spc="-3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pc="-20" dirty="0">
                <a:solidFill>
                  <a:srgbClr val="001F5F"/>
                </a:solidFill>
                <a:latin typeface="Arial"/>
                <a:cs typeface="Arial"/>
              </a:rPr>
              <a:t>thể.</a:t>
            </a:r>
            <a:endParaRPr>
              <a:latin typeface="Arial"/>
              <a:cs typeface="Arial"/>
            </a:endParaRPr>
          </a:p>
          <a:p>
            <a:pPr marL="1963420">
              <a:lnSpc>
                <a:spcPct val="100000"/>
              </a:lnSpc>
              <a:spcBef>
                <a:spcPts val="1465"/>
              </a:spcBef>
            </a:pPr>
            <a:r>
              <a:rPr b="1" i="1" dirty="0">
                <a:solidFill>
                  <a:srgbClr val="001F5F"/>
                </a:solidFill>
                <a:latin typeface="Arial"/>
                <a:cs typeface="Arial"/>
              </a:rPr>
              <a:t>Nguy</a:t>
            </a:r>
            <a:r>
              <a:rPr b="1" i="1" spc="-5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b="1" i="1" dirty="0">
                <a:solidFill>
                  <a:srgbClr val="001F5F"/>
                </a:solidFill>
                <a:latin typeface="Arial"/>
                <a:cs typeface="Arial"/>
              </a:rPr>
              <a:t>cơ</a:t>
            </a:r>
            <a:r>
              <a:rPr b="1" i="1" spc="-3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b="1" i="1" dirty="0">
                <a:solidFill>
                  <a:srgbClr val="001F5F"/>
                </a:solidFill>
                <a:latin typeface="Arial"/>
                <a:cs typeface="Arial"/>
              </a:rPr>
              <a:t>=</a:t>
            </a:r>
            <a:r>
              <a:rPr b="1" i="1" spc="-4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b="1" i="1" dirty="0">
                <a:solidFill>
                  <a:srgbClr val="001F5F"/>
                </a:solidFill>
                <a:latin typeface="Arial"/>
                <a:cs typeface="Arial"/>
              </a:rPr>
              <a:t>Khả</a:t>
            </a:r>
            <a:r>
              <a:rPr b="1" i="1" spc="-3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b="1" i="1" dirty="0">
                <a:solidFill>
                  <a:srgbClr val="001F5F"/>
                </a:solidFill>
                <a:latin typeface="Arial"/>
                <a:cs typeface="Arial"/>
              </a:rPr>
              <a:t>năng</a:t>
            </a:r>
            <a:r>
              <a:rPr b="1" i="1" spc="-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b="1" i="1" dirty="0">
                <a:solidFill>
                  <a:srgbClr val="001F5F"/>
                </a:solidFill>
                <a:latin typeface="Arial"/>
                <a:cs typeface="Arial"/>
              </a:rPr>
              <a:t>xảy</a:t>
            </a:r>
            <a:r>
              <a:rPr b="1" i="1" spc="-3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b="1" i="1" dirty="0">
                <a:solidFill>
                  <a:srgbClr val="001F5F"/>
                </a:solidFill>
                <a:latin typeface="Arial"/>
                <a:cs typeface="Arial"/>
              </a:rPr>
              <a:t>ra</a:t>
            </a:r>
            <a:r>
              <a:rPr b="1" i="1" spc="-3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b="1" i="1" dirty="0">
                <a:solidFill>
                  <a:srgbClr val="001F5F"/>
                </a:solidFill>
                <a:latin typeface="Arial"/>
                <a:cs typeface="Arial"/>
              </a:rPr>
              <a:t>*</a:t>
            </a:r>
            <a:r>
              <a:rPr b="1" i="1" spc="-4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b="1" i="1" dirty="0">
                <a:solidFill>
                  <a:srgbClr val="001F5F"/>
                </a:solidFill>
                <a:latin typeface="Arial"/>
                <a:cs typeface="Arial"/>
              </a:rPr>
              <a:t>Mức</a:t>
            </a:r>
            <a:r>
              <a:rPr b="1" i="1" spc="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b="1" i="1" dirty="0">
                <a:solidFill>
                  <a:srgbClr val="001F5F"/>
                </a:solidFill>
                <a:latin typeface="Arial"/>
                <a:cs typeface="Arial"/>
              </a:rPr>
              <a:t>độ</a:t>
            </a:r>
            <a:r>
              <a:rPr b="1" i="1" spc="-6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b="1" i="1" dirty="0">
                <a:solidFill>
                  <a:srgbClr val="001F5F"/>
                </a:solidFill>
                <a:latin typeface="Arial"/>
                <a:cs typeface="Arial"/>
              </a:rPr>
              <a:t>nghiêm</a:t>
            </a:r>
            <a:r>
              <a:rPr b="1" i="1" spc="-4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b="1" i="1" spc="-10" dirty="0">
                <a:solidFill>
                  <a:srgbClr val="001F5F"/>
                </a:solidFill>
                <a:latin typeface="Arial"/>
                <a:cs typeface="Arial"/>
              </a:rPr>
              <a:t>trọng</a:t>
            </a:r>
            <a:endParaRPr>
              <a:latin typeface="Arial"/>
              <a:cs typeface="Arial"/>
            </a:endParaRPr>
          </a:p>
        </p:txBody>
      </p:sp>
    </p:spTree>
  </p:cSld>
  <p:clrMapOvr>
    <a:masterClrMapping/>
  </p:clrMapOvr>
  <p:transition spd="slow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4"/>
          <p:cNvSpPr txBox="1">
            <a:spLocks noChangeArrowheads="1"/>
          </p:cNvSpPr>
          <p:nvPr/>
        </p:nvSpPr>
        <p:spPr bwMode="auto">
          <a:xfrm>
            <a:off x="1371600" y="533400"/>
            <a:ext cx="657744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7F7F7F"/>
                </a:solidFill>
                <a:latin typeface="Arial" charset="0"/>
                <a:ea typeface="Verdana" pitchFamily="34" charset="0"/>
              </a:rPr>
              <a:t>1. </a:t>
            </a:r>
            <a:r>
              <a:rPr lang="en-US" sz="3200" b="1" dirty="0" err="1" smtClean="0">
                <a:solidFill>
                  <a:srgbClr val="7F7F7F"/>
                </a:solidFill>
                <a:latin typeface="Arial" charset="0"/>
                <a:ea typeface="Verdana" pitchFamily="34" charset="0"/>
              </a:rPr>
              <a:t>Thực</a:t>
            </a:r>
            <a:r>
              <a:rPr lang="en-US" sz="3200" b="1" dirty="0" smtClean="0">
                <a:solidFill>
                  <a:srgbClr val="7F7F7F"/>
                </a:solidFill>
                <a:latin typeface="Arial" charset="0"/>
                <a:ea typeface="Verdana" pitchFamily="34" charset="0"/>
              </a:rPr>
              <a:t> </a:t>
            </a:r>
            <a:r>
              <a:rPr lang="en-US" sz="3200" b="1" dirty="0" err="1" smtClean="0">
                <a:solidFill>
                  <a:srgbClr val="7F7F7F"/>
                </a:solidFill>
                <a:latin typeface="Arial" charset="0"/>
                <a:ea typeface="Verdana" pitchFamily="34" charset="0"/>
              </a:rPr>
              <a:t>hành</a:t>
            </a:r>
            <a:r>
              <a:rPr lang="en-US" sz="3200" b="1" dirty="0" smtClean="0">
                <a:solidFill>
                  <a:srgbClr val="7F7F7F"/>
                </a:solidFill>
                <a:latin typeface="Arial" charset="0"/>
                <a:ea typeface="Verdana" pitchFamily="34" charset="0"/>
              </a:rPr>
              <a:t> </a:t>
            </a:r>
            <a:r>
              <a:rPr lang="en-US" sz="3200" b="1" dirty="0" err="1" smtClean="0">
                <a:solidFill>
                  <a:srgbClr val="7F7F7F"/>
                </a:solidFill>
                <a:latin typeface="Arial" charset="0"/>
                <a:ea typeface="Verdana" pitchFamily="34" charset="0"/>
              </a:rPr>
              <a:t>tốt</a:t>
            </a:r>
            <a:r>
              <a:rPr lang="en-US" sz="3200" b="1" dirty="0" smtClean="0">
                <a:solidFill>
                  <a:srgbClr val="7F7F7F"/>
                </a:solidFill>
                <a:latin typeface="Arial" charset="0"/>
                <a:ea typeface="Verdana" pitchFamily="34" charset="0"/>
              </a:rPr>
              <a:t> </a:t>
            </a:r>
            <a:r>
              <a:rPr lang="en-US" sz="3200" b="1" dirty="0" err="1" smtClean="0">
                <a:solidFill>
                  <a:srgbClr val="7F7F7F"/>
                </a:solidFill>
                <a:latin typeface="Arial" charset="0"/>
                <a:ea typeface="Verdana" pitchFamily="34" charset="0"/>
              </a:rPr>
              <a:t>vệ</a:t>
            </a:r>
            <a:r>
              <a:rPr lang="en-US" sz="3200" b="1" dirty="0" smtClean="0">
                <a:solidFill>
                  <a:srgbClr val="7F7F7F"/>
                </a:solidFill>
                <a:latin typeface="Arial" charset="0"/>
                <a:ea typeface="Verdana" pitchFamily="34" charset="0"/>
              </a:rPr>
              <a:t> </a:t>
            </a:r>
            <a:r>
              <a:rPr lang="en-US" sz="3200" b="1" dirty="0" err="1" smtClean="0">
                <a:solidFill>
                  <a:srgbClr val="7F7F7F"/>
                </a:solidFill>
                <a:latin typeface="Arial" charset="0"/>
                <a:ea typeface="Verdana" pitchFamily="34" charset="0"/>
              </a:rPr>
              <a:t>sinh</a:t>
            </a:r>
            <a:r>
              <a:rPr lang="en-US" sz="3200" b="1" dirty="0" smtClean="0">
                <a:solidFill>
                  <a:srgbClr val="7F7F7F"/>
                </a:solidFill>
                <a:latin typeface="Arial" charset="0"/>
                <a:ea typeface="Verdana" pitchFamily="34" charset="0"/>
              </a:rPr>
              <a:t> </a:t>
            </a:r>
            <a:r>
              <a:rPr lang="en-US" sz="3200" b="1" dirty="0" err="1" smtClean="0">
                <a:solidFill>
                  <a:srgbClr val="7F7F7F"/>
                </a:solidFill>
                <a:latin typeface="Arial" charset="0"/>
                <a:ea typeface="Verdana" pitchFamily="34" charset="0"/>
              </a:rPr>
              <a:t>cá</a:t>
            </a:r>
            <a:r>
              <a:rPr lang="en-US" sz="3200" b="1" dirty="0" smtClean="0">
                <a:solidFill>
                  <a:srgbClr val="7F7F7F"/>
                </a:solidFill>
                <a:latin typeface="Arial" charset="0"/>
                <a:ea typeface="Verdana" pitchFamily="34" charset="0"/>
              </a:rPr>
              <a:t> </a:t>
            </a:r>
            <a:r>
              <a:rPr lang="en-US" sz="3200" b="1" dirty="0" err="1" smtClean="0">
                <a:solidFill>
                  <a:srgbClr val="7F7F7F"/>
                </a:solidFill>
                <a:latin typeface="Arial" charset="0"/>
                <a:ea typeface="Verdana" pitchFamily="34" charset="0"/>
              </a:rPr>
              <a:t>nhân</a:t>
            </a:r>
            <a:endParaRPr lang="en-US" sz="3200" b="1" dirty="0">
              <a:solidFill>
                <a:srgbClr val="7F7F7F"/>
              </a:solidFill>
              <a:latin typeface="Arial" charset="0"/>
              <a:ea typeface="Verdana" pitchFamily="34" charset="0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3676650" y="1320800"/>
            <a:ext cx="1590675" cy="2597150"/>
          </a:xfrm>
          <a:custGeom>
            <a:avLst/>
            <a:gdLst>
              <a:gd name="connsiteX0" fmla="*/ 590550 w 1276350"/>
              <a:gd name="connsiteY0" fmla="*/ 2349500 h 2349500"/>
              <a:gd name="connsiteX1" fmla="*/ 406400 w 1276350"/>
              <a:gd name="connsiteY1" fmla="*/ 1358900 h 2349500"/>
              <a:gd name="connsiteX2" fmla="*/ 0 w 1276350"/>
              <a:gd name="connsiteY2" fmla="*/ 958850 h 2349500"/>
              <a:gd name="connsiteX3" fmla="*/ 12700 w 1276350"/>
              <a:gd name="connsiteY3" fmla="*/ 50800 h 2349500"/>
              <a:gd name="connsiteX4" fmla="*/ 1130300 w 1276350"/>
              <a:gd name="connsiteY4" fmla="*/ 0 h 2349500"/>
              <a:gd name="connsiteX5" fmla="*/ 1276350 w 1276350"/>
              <a:gd name="connsiteY5" fmla="*/ 1073150 h 2349500"/>
              <a:gd name="connsiteX6" fmla="*/ 590550 w 1276350"/>
              <a:gd name="connsiteY6" fmla="*/ 2349500 h 2349500"/>
              <a:gd name="connsiteX0" fmla="*/ 590550 w 1276350"/>
              <a:gd name="connsiteY0" fmla="*/ 2349500 h 2349500"/>
              <a:gd name="connsiteX1" fmla="*/ 394494 w 1276350"/>
              <a:gd name="connsiteY1" fmla="*/ 1397000 h 2349500"/>
              <a:gd name="connsiteX2" fmla="*/ 0 w 1276350"/>
              <a:gd name="connsiteY2" fmla="*/ 958850 h 2349500"/>
              <a:gd name="connsiteX3" fmla="*/ 12700 w 1276350"/>
              <a:gd name="connsiteY3" fmla="*/ 50800 h 2349500"/>
              <a:gd name="connsiteX4" fmla="*/ 1130300 w 1276350"/>
              <a:gd name="connsiteY4" fmla="*/ 0 h 2349500"/>
              <a:gd name="connsiteX5" fmla="*/ 1276350 w 1276350"/>
              <a:gd name="connsiteY5" fmla="*/ 1073150 h 2349500"/>
              <a:gd name="connsiteX6" fmla="*/ 590550 w 1276350"/>
              <a:gd name="connsiteY6" fmla="*/ 2349500 h 2349500"/>
              <a:gd name="connsiteX0" fmla="*/ 673893 w 1359693"/>
              <a:gd name="connsiteY0" fmla="*/ 2349500 h 2349500"/>
              <a:gd name="connsiteX1" fmla="*/ 477837 w 1359693"/>
              <a:gd name="connsiteY1" fmla="*/ 1397000 h 2349500"/>
              <a:gd name="connsiteX2" fmla="*/ 0 w 1359693"/>
              <a:gd name="connsiteY2" fmla="*/ 908844 h 2349500"/>
              <a:gd name="connsiteX3" fmla="*/ 96043 w 1359693"/>
              <a:gd name="connsiteY3" fmla="*/ 50800 h 2349500"/>
              <a:gd name="connsiteX4" fmla="*/ 1213643 w 1359693"/>
              <a:gd name="connsiteY4" fmla="*/ 0 h 2349500"/>
              <a:gd name="connsiteX5" fmla="*/ 1359693 w 1359693"/>
              <a:gd name="connsiteY5" fmla="*/ 1073150 h 2349500"/>
              <a:gd name="connsiteX6" fmla="*/ 673893 w 1359693"/>
              <a:gd name="connsiteY6" fmla="*/ 2349500 h 2349500"/>
              <a:gd name="connsiteX0" fmla="*/ 673893 w 1359693"/>
              <a:gd name="connsiteY0" fmla="*/ 2349500 h 2349500"/>
              <a:gd name="connsiteX1" fmla="*/ 477837 w 1359693"/>
              <a:gd name="connsiteY1" fmla="*/ 1397000 h 2349500"/>
              <a:gd name="connsiteX2" fmla="*/ 0 w 1359693"/>
              <a:gd name="connsiteY2" fmla="*/ 908844 h 2349500"/>
              <a:gd name="connsiteX3" fmla="*/ 96043 w 1359693"/>
              <a:gd name="connsiteY3" fmla="*/ 50800 h 2349500"/>
              <a:gd name="connsiteX4" fmla="*/ 1213643 w 1359693"/>
              <a:gd name="connsiteY4" fmla="*/ 0 h 2349500"/>
              <a:gd name="connsiteX5" fmla="*/ 1359693 w 1359693"/>
              <a:gd name="connsiteY5" fmla="*/ 1073150 h 2349500"/>
              <a:gd name="connsiteX6" fmla="*/ 673893 w 1359693"/>
              <a:gd name="connsiteY6" fmla="*/ 2349500 h 2349500"/>
              <a:gd name="connsiteX0" fmla="*/ 673893 w 1359693"/>
              <a:gd name="connsiteY0" fmla="*/ 2349500 h 2349500"/>
              <a:gd name="connsiteX1" fmla="*/ 477837 w 1359693"/>
              <a:gd name="connsiteY1" fmla="*/ 1397000 h 2349500"/>
              <a:gd name="connsiteX2" fmla="*/ 0 w 1359693"/>
              <a:gd name="connsiteY2" fmla="*/ 908844 h 2349500"/>
              <a:gd name="connsiteX3" fmla="*/ 96043 w 1359693"/>
              <a:gd name="connsiteY3" fmla="*/ 50800 h 2349500"/>
              <a:gd name="connsiteX4" fmla="*/ 1213643 w 1359693"/>
              <a:gd name="connsiteY4" fmla="*/ 0 h 2349500"/>
              <a:gd name="connsiteX5" fmla="*/ 1359693 w 1359693"/>
              <a:gd name="connsiteY5" fmla="*/ 1073150 h 2349500"/>
              <a:gd name="connsiteX6" fmla="*/ 673893 w 1359693"/>
              <a:gd name="connsiteY6" fmla="*/ 2349500 h 2349500"/>
              <a:gd name="connsiteX0" fmla="*/ 673893 w 1359693"/>
              <a:gd name="connsiteY0" fmla="*/ 2349500 h 2349500"/>
              <a:gd name="connsiteX1" fmla="*/ 477837 w 1359693"/>
              <a:gd name="connsiteY1" fmla="*/ 1397000 h 2349500"/>
              <a:gd name="connsiteX2" fmla="*/ 0 w 1359693"/>
              <a:gd name="connsiteY2" fmla="*/ 908844 h 2349500"/>
              <a:gd name="connsiteX3" fmla="*/ 96043 w 1359693"/>
              <a:gd name="connsiteY3" fmla="*/ 50800 h 2349500"/>
              <a:gd name="connsiteX4" fmla="*/ 1213643 w 1359693"/>
              <a:gd name="connsiteY4" fmla="*/ 0 h 2349500"/>
              <a:gd name="connsiteX5" fmla="*/ 1359693 w 1359693"/>
              <a:gd name="connsiteY5" fmla="*/ 1073150 h 2349500"/>
              <a:gd name="connsiteX6" fmla="*/ 673893 w 1359693"/>
              <a:gd name="connsiteY6" fmla="*/ 2349500 h 2349500"/>
              <a:gd name="connsiteX0" fmla="*/ 685800 w 1359693"/>
              <a:gd name="connsiteY0" fmla="*/ 2356644 h 2356644"/>
              <a:gd name="connsiteX1" fmla="*/ 477837 w 1359693"/>
              <a:gd name="connsiteY1" fmla="*/ 1397000 h 2356644"/>
              <a:gd name="connsiteX2" fmla="*/ 0 w 1359693"/>
              <a:gd name="connsiteY2" fmla="*/ 908844 h 2356644"/>
              <a:gd name="connsiteX3" fmla="*/ 96043 w 1359693"/>
              <a:gd name="connsiteY3" fmla="*/ 50800 h 2356644"/>
              <a:gd name="connsiteX4" fmla="*/ 1213643 w 1359693"/>
              <a:gd name="connsiteY4" fmla="*/ 0 h 2356644"/>
              <a:gd name="connsiteX5" fmla="*/ 1359693 w 1359693"/>
              <a:gd name="connsiteY5" fmla="*/ 1073150 h 2356644"/>
              <a:gd name="connsiteX6" fmla="*/ 685800 w 1359693"/>
              <a:gd name="connsiteY6" fmla="*/ 2356644 h 2356644"/>
              <a:gd name="connsiteX0" fmla="*/ 685800 w 1359693"/>
              <a:gd name="connsiteY0" fmla="*/ 2356644 h 2356644"/>
              <a:gd name="connsiteX1" fmla="*/ 477837 w 1359693"/>
              <a:gd name="connsiteY1" fmla="*/ 1397000 h 2356644"/>
              <a:gd name="connsiteX2" fmla="*/ 0 w 1359693"/>
              <a:gd name="connsiteY2" fmla="*/ 908844 h 2356644"/>
              <a:gd name="connsiteX3" fmla="*/ 96043 w 1359693"/>
              <a:gd name="connsiteY3" fmla="*/ 50800 h 2356644"/>
              <a:gd name="connsiteX4" fmla="*/ 1213643 w 1359693"/>
              <a:gd name="connsiteY4" fmla="*/ 0 h 2356644"/>
              <a:gd name="connsiteX5" fmla="*/ 1359693 w 1359693"/>
              <a:gd name="connsiteY5" fmla="*/ 1073150 h 2356644"/>
              <a:gd name="connsiteX6" fmla="*/ 685800 w 1359693"/>
              <a:gd name="connsiteY6" fmla="*/ 2356644 h 2356644"/>
              <a:gd name="connsiteX0" fmla="*/ 685800 w 1359693"/>
              <a:gd name="connsiteY0" fmla="*/ 2356644 h 2356644"/>
              <a:gd name="connsiteX1" fmla="*/ 477837 w 1359693"/>
              <a:gd name="connsiteY1" fmla="*/ 1397000 h 2356644"/>
              <a:gd name="connsiteX2" fmla="*/ 0 w 1359693"/>
              <a:gd name="connsiteY2" fmla="*/ 908844 h 2356644"/>
              <a:gd name="connsiteX3" fmla="*/ 96043 w 1359693"/>
              <a:gd name="connsiteY3" fmla="*/ 50800 h 2356644"/>
              <a:gd name="connsiteX4" fmla="*/ 1213643 w 1359693"/>
              <a:gd name="connsiteY4" fmla="*/ 0 h 2356644"/>
              <a:gd name="connsiteX5" fmla="*/ 1359693 w 1359693"/>
              <a:gd name="connsiteY5" fmla="*/ 1073150 h 2356644"/>
              <a:gd name="connsiteX6" fmla="*/ 685800 w 1359693"/>
              <a:gd name="connsiteY6" fmla="*/ 2356644 h 2356644"/>
              <a:gd name="connsiteX0" fmla="*/ 685800 w 1359693"/>
              <a:gd name="connsiteY0" fmla="*/ 2356644 h 2356644"/>
              <a:gd name="connsiteX1" fmla="*/ 477837 w 1359693"/>
              <a:gd name="connsiteY1" fmla="*/ 1397000 h 2356644"/>
              <a:gd name="connsiteX2" fmla="*/ 0 w 1359693"/>
              <a:gd name="connsiteY2" fmla="*/ 908844 h 2356644"/>
              <a:gd name="connsiteX3" fmla="*/ 96043 w 1359693"/>
              <a:gd name="connsiteY3" fmla="*/ 50800 h 2356644"/>
              <a:gd name="connsiteX4" fmla="*/ 1213643 w 1359693"/>
              <a:gd name="connsiteY4" fmla="*/ 0 h 2356644"/>
              <a:gd name="connsiteX5" fmla="*/ 1359693 w 1359693"/>
              <a:gd name="connsiteY5" fmla="*/ 1073150 h 2356644"/>
              <a:gd name="connsiteX6" fmla="*/ 685800 w 1359693"/>
              <a:gd name="connsiteY6" fmla="*/ 2356644 h 2356644"/>
              <a:gd name="connsiteX0" fmla="*/ 685800 w 1404066"/>
              <a:gd name="connsiteY0" fmla="*/ 2356644 h 2356644"/>
              <a:gd name="connsiteX1" fmla="*/ 477837 w 1404066"/>
              <a:gd name="connsiteY1" fmla="*/ 1397000 h 2356644"/>
              <a:gd name="connsiteX2" fmla="*/ 0 w 1404066"/>
              <a:gd name="connsiteY2" fmla="*/ 908844 h 2356644"/>
              <a:gd name="connsiteX3" fmla="*/ 96043 w 1404066"/>
              <a:gd name="connsiteY3" fmla="*/ 50800 h 2356644"/>
              <a:gd name="connsiteX4" fmla="*/ 1213643 w 1404066"/>
              <a:gd name="connsiteY4" fmla="*/ 0 h 2356644"/>
              <a:gd name="connsiteX5" fmla="*/ 1359693 w 1404066"/>
              <a:gd name="connsiteY5" fmla="*/ 1073150 h 2356644"/>
              <a:gd name="connsiteX6" fmla="*/ 685800 w 1404066"/>
              <a:gd name="connsiteY6" fmla="*/ 2356644 h 2356644"/>
              <a:gd name="connsiteX0" fmla="*/ 685800 w 1444658"/>
              <a:gd name="connsiteY0" fmla="*/ 2356644 h 2356644"/>
              <a:gd name="connsiteX1" fmla="*/ 477837 w 1444658"/>
              <a:gd name="connsiteY1" fmla="*/ 1397000 h 2356644"/>
              <a:gd name="connsiteX2" fmla="*/ 0 w 1444658"/>
              <a:gd name="connsiteY2" fmla="*/ 908844 h 2356644"/>
              <a:gd name="connsiteX3" fmla="*/ 96043 w 1444658"/>
              <a:gd name="connsiteY3" fmla="*/ 50800 h 2356644"/>
              <a:gd name="connsiteX4" fmla="*/ 1213643 w 1444658"/>
              <a:gd name="connsiteY4" fmla="*/ 0 h 2356644"/>
              <a:gd name="connsiteX5" fmla="*/ 1359693 w 1444658"/>
              <a:gd name="connsiteY5" fmla="*/ 1073150 h 2356644"/>
              <a:gd name="connsiteX6" fmla="*/ 685800 w 1444658"/>
              <a:gd name="connsiteY6" fmla="*/ 2356644 h 2356644"/>
              <a:gd name="connsiteX0" fmla="*/ 685800 w 1458167"/>
              <a:gd name="connsiteY0" fmla="*/ 2356644 h 2356644"/>
              <a:gd name="connsiteX1" fmla="*/ 477837 w 1458167"/>
              <a:gd name="connsiteY1" fmla="*/ 1397000 h 2356644"/>
              <a:gd name="connsiteX2" fmla="*/ 0 w 1458167"/>
              <a:gd name="connsiteY2" fmla="*/ 908844 h 2356644"/>
              <a:gd name="connsiteX3" fmla="*/ 96043 w 1458167"/>
              <a:gd name="connsiteY3" fmla="*/ 50800 h 2356644"/>
              <a:gd name="connsiteX4" fmla="*/ 1213643 w 1458167"/>
              <a:gd name="connsiteY4" fmla="*/ 0 h 2356644"/>
              <a:gd name="connsiteX5" fmla="*/ 1359693 w 1458167"/>
              <a:gd name="connsiteY5" fmla="*/ 1073150 h 2356644"/>
              <a:gd name="connsiteX6" fmla="*/ 685800 w 1458167"/>
              <a:gd name="connsiteY6" fmla="*/ 2356644 h 2356644"/>
              <a:gd name="connsiteX0" fmla="*/ 685800 w 1458167"/>
              <a:gd name="connsiteY0" fmla="*/ 2484291 h 2484291"/>
              <a:gd name="connsiteX1" fmla="*/ 477837 w 1458167"/>
              <a:gd name="connsiteY1" fmla="*/ 1524647 h 2484291"/>
              <a:gd name="connsiteX2" fmla="*/ 0 w 1458167"/>
              <a:gd name="connsiteY2" fmla="*/ 1036491 h 2484291"/>
              <a:gd name="connsiteX3" fmla="*/ 96043 w 1458167"/>
              <a:gd name="connsiteY3" fmla="*/ 178447 h 2484291"/>
              <a:gd name="connsiteX4" fmla="*/ 1213643 w 1458167"/>
              <a:gd name="connsiteY4" fmla="*/ 127647 h 2484291"/>
              <a:gd name="connsiteX5" fmla="*/ 1359693 w 1458167"/>
              <a:gd name="connsiteY5" fmla="*/ 1200797 h 2484291"/>
              <a:gd name="connsiteX6" fmla="*/ 685800 w 1458167"/>
              <a:gd name="connsiteY6" fmla="*/ 2484291 h 2484291"/>
              <a:gd name="connsiteX0" fmla="*/ 685800 w 1458167"/>
              <a:gd name="connsiteY0" fmla="*/ 2484832 h 2484832"/>
              <a:gd name="connsiteX1" fmla="*/ 477837 w 1458167"/>
              <a:gd name="connsiteY1" fmla="*/ 1525188 h 2484832"/>
              <a:gd name="connsiteX2" fmla="*/ 0 w 1458167"/>
              <a:gd name="connsiteY2" fmla="*/ 1037032 h 2484832"/>
              <a:gd name="connsiteX3" fmla="*/ 76993 w 1458167"/>
              <a:gd name="connsiteY3" fmla="*/ 176607 h 2484832"/>
              <a:gd name="connsiteX4" fmla="*/ 1213643 w 1458167"/>
              <a:gd name="connsiteY4" fmla="*/ 128188 h 2484832"/>
              <a:gd name="connsiteX5" fmla="*/ 1359693 w 1458167"/>
              <a:gd name="connsiteY5" fmla="*/ 1201338 h 2484832"/>
              <a:gd name="connsiteX6" fmla="*/ 685800 w 1458167"/>
              <a:gd name="connsiteY6" fmla="*/ 2484832 h 2484832"/>
              <a:gd name="connsiteX0" fmla="*/ 685800 w 1458167"/>
              <a:gd name="connsiteY0" fmla="*/ 2598539 h 2598539"/>
              <a:gd name="connsiteX1" fmla="*/ 477837 w 1458167"/>
              <a:gd name="connsiteY1" fmla="*/ 1638895 h 2598539"/>
              <a:gd name="connsiteX2" fmla="*/ 0 w 1458167"/>
              <a:gd name="connsiteY2" fmla="*/ 1150739 h 2598539"/>
              <a:gd name="connsiteX3" fmla="*/ 76993 w 1458167"/>
              <a:gd name="connsiteY3" fmla="*/ 290314 h 2598539"/>
              <a:gd name="connsiteX4" fmla="*/ 1213643 w 1458167"/>
              <a:gd name="connsiteY4" fmla="*/ 241895 h 2598539"/>
              <a:gd name="connsiteX5" fmla="*/ 1359693 w 1458167"/>
              <a:gd name="connsiteY5" fmla="*/ 1315045 h 2598539"/>
              <a:gd name="connsiteX6" fmla="*/ 685800 w 1458167"/>
              <a:gd name="connsiteY6" fmla="*/ 2598539 h 2598539"/>
              <a:gd name="connsiteX0" fmla="*/ 761202 w 1533569"/>
              <a:gd name="connsiteY0" fmla="*/ 2598539 h 2598539"/>
              <a:gd name="connsiteX1" fmla="*/ 553239 w 1533569"/>
              <a:gd name="connsiteY1" fmla="*/ 1638895 h 2598539"/>
              <a:gd name="connsiteX2" fmla="*/ 75402 w 1533569"/>
              <a:gd name="connsiteY2" fmla="*/ 1150739 h 2598539"/>
              <a:gd name="connsiteX3" fmla="*/ 152395 w 1533569"/>
              <a:gd name="connsiteY3" fmla="*/ 290314 h 2598539"/>
              <a:gd name="connsiteX4" fmla="*/ 1289045 w 1533569"/>
              <a:gd name="connsiteY4" fmla="*/ 241895 h 2598539"/>
              <a:gd name="connsiteX5" fmla="*/ 1435095 w 1533569"/>
              <a:gd name="connsiteY5" fmla="*/ 1315045 h 2598539"/>
              <a:gd name="connsiteX6" fmla="*/ 761202 w 1533569"/>
              <a:gd name="connsiteY6" fmla="*/ 2598539 h 2598539"/>
              <a:gd name="connsiteX0" fmla="*/ 825046 w 1597413"/>
              <a:gd name="connsiteY0" fmla="*/ 2598539 h 2598539"/>
              <a:gd name="connsiteX1" fmla="*/ 617083 w 1597413"/>
              <a:gd name="connsiteY1" fmla="*/ 1638895 h 2598539"/>
              <a:gd name="connsiteX2" fmla="*/ 139246 w 1597413"/>
              <a:gd name="connsiteY2" fmla="*/ 1150739 h 2598539"/>
              <a:gd name="connsiteX3" fmla="*/ 216239 w 1597413"/>
              <a:gd name="connsiteY3" fmla="*/ 290314 h 2598539"/>
              <a:gd name="connsiteX4" fmla="*/ 1352889 w 1597413"/>
              <a:gd name="connsiteY4" fmla="*/ 241895 h 2598539"/>
              <a:gd name="connsiteX5" fmla="*/ 1498939 w 1597413"/>
              <a:gd name="connsiteY5" fmla="*/ 1315045 h 2598539"/>
              <a:gd name="connsiteX6" fmla="*/ 825046 w 1597413"/>
              <a:gd name="connsiteY6" fmla="*/ 2598539 h 2598539"/>
              <a:gd name="connsiteX0" fmla="*/ 818095 w 1590462"/>
              <a:gd name="connsiteY0" fmla="*/ 2598539 h 2598539"/>
              <a:gd name="connsiteX1" fmla="*/ 610132 w 1590462"/>
              <a:gd name="connsiteY1" fmla="*/ 1638895 h 2598539"/>
              <a:gd name="connsiteX2" fmla="*/ 132295 w 1590462"/>
              <a:gd name="connsiteY2" fmla="*/ 1150739 h 2598539"/>
              <a:gd name="connsiteX3" fmla="*/ 209288 w 1590462"/>
              <a:gd name="connsiteY3" fmla="*/ 290314 h 2598539"/>
              <a:gd name="connsiteX4" fmla="*/ 1345938 w 1590462"/>
              <a:gd name="connsiteY4" fmla="*/ 241895 h 2598539"/>
              <a:gd name="connsiteX5" fmla="*/ 1491988 w 1590462"/>
              <a:gd name="connsiteY5" fmla="*/ 1315045 h 2598539"/>
              <a:gd name="connsiteX6" fmla="*/ 818095 w 1590462"/>
              <a:gd name="connsiteY6" fmla="*/ 2598539 h 2598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0462" h="2598539">
                <a:moveTo>
                  <a:pt x="818095" y="2598539"/>
                </a:moveTo>
                <a:cubicBezTo>
                  <a:pt x="771793" y="2281039"/>
                  <a:pt x="789784" y="1984970"/>
                  <a:pt x="610132" y="1638895"/>
                </a:cubicBezTo>
                <a:cubicBezTo>
                  <a:pt x="484191" y="1469032"/>
                  <a:pt x="324911" y="1322983"/>
                  <a:pt x="132295" y="1150739"/>
                </a:cubicBezTo>
                <a:cubicBezTo>
                  <a:pt x="-34922" y="997281"/>
                  <a:pt x="-78313" y="672372"/>
                  <a:pt x="209288" y="290314"/>
                </a:cubicBezTo>
                <a:cubicBezTo>
                  <a:pt x="560390" y="-112382"/>
                  <a:pt x="1037699" y="-65022"/>
                  <a:pt x="1345938" y="241895"/>
                </a:cubicBezTo>
                <a:cubicBezTo>
                  <a:pt x="1606553" y="511506"/>
                  <a:pt x="1664761" y="864458"/>
                  <a:pt x="1491988" y="1315045"/>
                </a:cubicBezTo>
                <a:cubicBezTo>
                  <a:pt x="1293551" y="1783357"/>
                  <a:pt x="1073682" y="2189758"/>
                  <a:pt x="818095" y="2598539"/>
                </a:cubicBezTo>
                <a:close/>
              </a:path>
            </a:pathLst>
          </a:custGeom>
          <a:solidFill>
            <a:schemeClr val="accent3"/>
          </a:solidFill>
          <a:ln w="762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9" name="Freeform 28"/>
          <p:cNvSpPr/>
          <p:nvPr/>
        </p:nvSpPr>
        <p:spPr>
          <a:xfrm rot="151980" flipH="1" flipV="1">
            <a:off x="3746500" y="3948113"/>
            <a:ext cx="1590675" cy="2598737"/>
          </a:xfrm>
          <a:custGeom>
            <a:avLst/>
            <a:gdLst>
              <a:gd name="connsiteX0" fmla="*/ 590550 w 1276350"/>
              <a:gd name="connsiteY0" fmla="*/ 2349500 h 2349500"/>
              <a:gd name="connsiteX1" fmla="*/ 406400 w 1276350"/>
              <a:gd name="connsiteY1" fmla="*/ 1358900 h 2349500"/>
              <a:gd name="connsiteX2" fmla="*/ 0 w 1276350"/>
              <a:gd name="connsiteY2" fmla="*/ 958850 h 2349500"/>
              <a:gd name="connsiteX3" fmla="*/ 12700 w 1276350"/>
              <a:gd name="connsiteY3" fmla="*/ 50800 h 2349500"/>
              <a:gd name="connsiteX4" fmla="*/ 1130300 w 1276350"/>
              <a:gd name="connsiteY4" fmla="*/ 0 h 2349500"/>
              <a:gd name="connsiteX5" fmla="*/ 1276350 w 1276350"/>
              <a:gd name="connsiteY5" fmla="*/ 1073150 h 2349500"/>
              <a:gd name="connsiteX6" fmla="*/ 590550 w 1276350"/>
              <a:gd name="connsiteY6" fmla="*/ 2349500 h 2349500"/>
              <a:gd name="connsiteX0" fmla="*/ 590550 w 1276350"/>
              <a:gd name="connsiteY0" fmla="*/ 2349500 h 2349500"/>
              <a:gd name="connsiteX1" fmla="*/ 394494 w 1276350"/>
              <a:gd name="connsiteY1" fmla="*/ 1397000 h 2349500"/>
              <a:gd name="connsiteX2" fmla="*/ 0 w 1276350"/>
              <a:gd name="connsiteY2" fmla="*/ 958850 h 2349500"/>
              <a:gd name="connsiteX3" fmla="*/ 12700 w 1276350"/>
              <a:gd name="connsiteY3" fmla="*/ 50800 h 2349500"/>
              <a:gd name="connsiteX4" fmla="*/ 1130300 w 1276350"/>
              <a:gd name="connsiteY4" fmla="*/ 0 h 2349500"/>
              <a:gd name="connsiteX5" fmla="*/ 1276350 w 1276350"/>
              <a:gd name="connsiteY5" fmla="*/ 1073150 h 2349500"/>
              <a:gd name="connsiteX6" fmla="*/ 590550 w 1276350"/>
              <a:gd name="connsiteY6" fmla="*/ 2349500 h 2349500"/>
              <a:gd name="connsiteX0" fmla="*/ 673893 w 1359693"/>
              <a:gd name="connsiteY0" fmla="*/ 2349500 h 2349500"/>
              <a:gd name="connsiteX1" fmla="*/ 477837 w 1359693"/>
              <a:gd name="connsiteY1" fmla="*/ 1397000 h 2349500"/>
              <a:gd name="connsiteX2" fmla="*/ 0 w 1359693"/>
              <a:gd name="connsiteY2" fmla="*/ 908844 h 2349500"/>
              <a:gd name="connsiteX3" fmla="*/ 96043 w 1359693"/>
              <a:gd name="connsiteY3" fmla="*/ 50800 h 2349500"/>
              <a:gd name="connsiteX4" fmla="*/ 1213643 w 1359693"/>
              <a:gd name="connsiteY4" fmla="*/ 0 h 2349500"/>
              <a:gd name="connsiteX5" fmla="*/ 1359693 w 1359693"/>
              <a:gd name="connsiteY5" fmla="*/ 1073150 h 2349500"/>
              <a:gd name="connsiteX6" fmla="*/ 673893 w 1359693"/>
              <a:gd name="connsiteY6" fmla="*/ 2349500 h 2349500"/>
              <a:gd name="connsiteX0" fmla="*/ 673893 w 1359693"/>
              <a:gd name="connsiteY0" fmla="*/ 2349500 h 2349500"/>
              <a:gd name="connsiteX1" fmla="*/ 477837 w 1359693"/>
              <a:gd name="connsiteY1" fmla="*/ 1397000 h 2349500"/>
              <a:gd name="connsiteX2" fmla="*/ 0 w 1359693"/>
              <a:gd name="connsiteY2" fmla="*/ 908844 h 2349500"/>
              <a:gd name="connsiteX3" fmla="*/ 96043 w 1359693"/>
              <a:gd name="connsiteY3" fmla="*/ 50800 h 2349500"/>
              <a:gd name="connsiteX4" fmla="*/ 1213643 w 1359693"/>
              <a:gd name="connsiteY4" fmla="*/ 0 h 2349500"/>
              <a:gd name="connsiteX5" fmla="*/ 1359693 w 1359693"/>
              <a:gd name="connsiteY5" fmla="*/ 1073150 h 2349500"/>
              <a:gd name="connsiteX6" fmla="*/ 673893 w 1359693"/>
              <a:gd name="connsiteY6" fmla="*/ 2349500 h 2349500"/>
              <a:gd name="connsiteX0" fmla="*/ 673893 w 1359693"/>
              <a:gd name="connsiteY0" fmla="*/ 2349500 h 2349500"/>
              <a:gd name="connsiteX1" fmla="*/ 477837 w 1359693"/>
              <a:gd name="connsiteY1" fmla="*/ 1397000 h 2349500"/>
              <a:gd name="connsiteX2" fmla="*/ 0 w 1359693"/>
              <a:gd name="connsiteY2" fmla="*/ 908844 h 2349500"/>
              <a:gd name="connsiteX3" fmla="*/ 96043 w 1359693"/>
              <a:gd name="connsiteY3" fmla="*/ 50800 h 2349500"/>
              <a:gd name="connsiteX4" fmla="*/ 1213643 w 1359693"/>
              <a:gd name="connsiteY4" fmla="*/ 0 h 2349500"/>
              <a:gd name="connsiteX5" fmla="*/ 1359693 w 1359693"/>
              <a:gd name="connsiteY5" fmla="*/ 1073150 h 2349500"/>
              <a:gd name="connsiteX6" fmla="*/ 673893 w 1359693"/>
              <a:gd name="connsiteY6" fmla="*/ 2349500 h 2349500"/>
              <a:gd name="connsiteX0" fmla="*/ 673893 w 1359693"/>
              <a:gd name="connsiteY0" fmla="*/ 2349500 h 2349500"/>
              <a:gd name="connsiteX1" fmla="*/ 477837 w 1359693"/>
              <a:gd name="connsiteY1" fmla="*/ 1397000 h 2349500"/>
              <a:gd name="connsiteX2" fmla="*/ 0 w 1359693"/>
              <a:gd name="connsiteY2" fmla="*/ 908844 h 2349500"/>
              <a:gd name="connsiteX3" fmla="*/ 96043 w 1359693"/>
              <a:gd name="connsiteY3" fmla="*/ 50800 h 2349500"/>
              <a:gd name="connsiteX4" fmla="*/ 1213643 w 1359693"/>
              <a:gd name="connsiteY4" fmla="*/ 0 h 2349500"/>
              <a:gd name="connsiteX5" fmla="*/ 1359693 w 1359693"/>
              <a:gd name="connsiteY5" fmla="*/ 1073150 h 2349500"/>
              <a:gd name="connsiteX6" fmla="*/ 673893 w 1359693"/>
              <a:gd name="connsiteY6" fmla="*/ 2349500 h 2349500"/>
              <a:gd name="connsiteX0" fmla="*/ 685800 w 1359693"/>
              <a:gd name="connsiteY0" fmla="*/ 2356644 h 2356644"/>
              <a:gd name="connsiteX1" fmla="*/ 477837 w 1359693"/>
              <a:gd name="connsiteY1" fmla="*/ 1397000 h 2356644"/>
              <a:gd name="connsiteX2" fmla="*/ 0 w 1359693"/>
              <a:gd name="connsiteY2" fmla="*/ 908844 h 2356644"/>
              <a:gd name="connsiteX3" fmla="*/ 96043 w 1359693"/>
              <a:gd name="connsiteY3" fmla="*/ 50800 h 2356644"/>
              <a:gd name="connsiteX4" fmla="*/ 1213643 w 1359693"/>
              <a:gd name="connsiteY4" fmla="*/ 0 h 2356644"/>
              <a:gd name="connsiteX5" fmla="*/ 1359693 w 1359693"/>
              <a:gd name="connsiteY5" fmla="*/ 1073150 h 2356644"/>
              <a:gd name="connsiteX6" fmla="*/ 685800 w 1359693"/>
              <a:gd name="connsiteY6" fmla="*/ 2356644 h 2356644"/>
              <a:gd name="connsiteX0" fmla="*/ 685800 w 1359693"/>
              <a:gd name="connsiteY0" fmla="*/ 2356644 h 2356644"/>
              <a:gd name="connsiteX1" fmla="*/ 477837 w 1359693"/>
              <a:gd name="connsiteY1" fmla="*/ 1397000 h 2356644"/>
              <a:gd name="connsiteX2" fmla="*/ 0 w 1359693"/>
              <a:gd name="connsiteY2" fmla="*/ 908844 h 2356644"/>
              <a:gd name="connsiteX3" fmla="*/ 96043 w 1359693"/>
              <a:gd name="connsiteY3" fmla="*/ 50800 h 2356644"/>
              <a:gd name="connsiteX4" fmla="*/ 1213643 w 1359693"/>
              <a:gd name="connsiteY4" fmla="*/ 0 h 2356644"/>
              <a:gd name="connsiteX5" fmla="*/ 1359693 w 1359693"/>
              <a:gd name="connsiteY5" fmla="*/ 1073150 h 2356644"/>
              <a:gd name="connsiteX6" fmla="*/ 685800 w 1359693"/>
              <a:gd name="connsiteY6" fmla="*/ 2356644 h 2356644"/>
              <a:gd name="connsiteX0" fmla="*/ 685800 w 1359693"/>
              <a:gd name="connsiteY0" fmla="*/ 2356644 h 2356644"/>
              <a:gd name="connsiteX1" fmla="*/ 477837 w 1359693"/>
              <a:gd name="connsiteY1" fmla="*/ 1397000 h 2356644"/>
              <a:gd name="connsiteX2" fmla="*/ 0 w 1359693"/>
              <a:gd name="connsiteY2" fmla="*/ 908844 h 2356644"/>
              <a:gd name="connsiteX3" fmla="*/ 96043 w 1359693"/>
              <a:gd name="connsiteY3" fmla="*/ 50800 h 2356644"/>
              <a:gd name="connsiteX4" fmla="*/ 1213643 w 1359693"/>
              <a:gd name="connsiteY4" fmla="*/ 0 h 2356644"/>
              <a:gd name="connsiteX5" fmla="*/ 1359693 w 1359693"/>
              <a:gd name="connsiteY5" fmla="*/ 1073150 h 2356644"/>
              <a:gd name="connsiteX6" fmla="*/ 685800 w 1359693"/>
              <a:gd name="connsiteY6" fmla="*/ 2356644 h 2356644"/>
              <a:gd name="connsiteX0" fmla="*/ 685800 w 1359693"/>
              <a:gd name="connsiteY0" fmla="*/ 2356644 h 2356644"/>
              <a:gd name="connsiteX1" fmla="*/ 477837 w 1359693"/>
              <a:gd name="connsiteY1" fmla="*/ 1397000 h 2356644"/>
              <a:gd name="connsiteX2" fmla="*/ 0 w 1359693"/>
              <a:gd name="connsiteY2" fmla="*/ 908844 h 2356644"/>
              <a:gd name="connsiteX3" fmla="*/ 96043 w 1359693"/>
              <a:gd name="connsiteY3" fmla="*/ 50800 h 2356644"/>
              <a:gd name="connsiteX4" fmla="*/ 1213643 w 1359693"/>
              <a:gd name="connsiteY4" fmla="*/ 0 h 2356644"/>
              <a:gd name="connsiteX5" fmla="*/ 1359693 w 1359693"/>
              <a:gd name="connsiteY5" fmla="*/ 1073150 h 2356644"/>
              <a:gd name="connsiteX6" fmla="*/ 685800 w 1359693"/>
              <a:gd name="connsiteY6" fmla="*/ 2356644 h 2356644"/>
              <a:gd name="connsiteX0" fmla="*/ 685800 w 1404066"/>
              <a:gd name="connsiteY0" fmla="*/ 2356644 h 2356644"/>
              <a:gd name="connsiteX1" fmla="*/ 477837 w 1404066"/>
              <a:gd name="connsiteY1" fmla="*/ 1397000 h 2356644"/>
              <a:gd name="connsiteX2" fmla="*/ 0 w 1404066"/>
              <a:gd name="connsiteY2" fmla="*/ 908844 h 2356644"/>
              <a:gd name="connsiteX3" fmla="*/ 96043 w 1404066"/>
              <a:gd name="connsiteY3" fmla="*/ 50800 h 2356644"/>
              <a:gd name="connsiteX4" fmla="*/ 1213643 w 1404066"/>
              <a:gd name="connsiteY4" fmla="*/ 0 h 2356644"/>
              <a:gd name="connsiteX5" fmla="*/ 1359693 w 1404066"/>
              <a:gd name="connsiteY5" fmla="*/ 1073150 h 2356644"/>
              <a:gd name="connsiteX6" fmla="*/ 685800 w 1404066"/>
              <a:gd name="connsiteY6" fmla="*/ 2356644 h 2356644"/>
              <a:gd name="connsiteX0" fmla="*/ 685800 w 1444658"/>
              <a:gd name="connsiteY0" fmla="*/ 2356644 h 2356644"/>
              <a:gd name="connsiteX1" fmla="*/ 477837 w 1444658"/>
              <a:gd name="connsiteY1" fmla="*/ 1397000 h 2356644"/>
              <a:gd name="connsiteX2" fmla="*/ 0 w 1444658"/>
              <a:gd name="connsiteY2" fmla="*/ 908844 h 2356644"/>
              <a:gd name="connsiteX3" fmla="*/ 96043 w 1444658"/>
              <a:gd name="connsiteY3" fmla="*/ 50800 h 2356644"/>
              <a:gd name="connsiteX4" fmla="*/ 1213643 w 1444658"/>
              <a:gd name="connsiteY4" fmla="*/ 0 h 2356644"/>
              <a:gd name="connsiteX5" fmla="*/ 1359693 w 1444658"/>
              <a:gd name="connsiteY5" fmla="*/ 1073150 h 2356644"/>
              <a:gd name="connsiteX6" fmla="*/ 685800 w 1444658"/>
              <a:gd name="connsiteY6" fmla="*/ 2356644 h 2356644"/>
              <a:gd name="connsiteX0" fmla="*/ 685800 w 1458167"/>
              <a:gd name="connsiteY0" fmla="*/ 2356644 h 2356644"/>
              <a:gd name="connsiteX1" fmla="*/ 477837 w 1458167"/>
              <a:gd name="connsiteY1" fmla="*/ 1397000 h 2356644"/>
              <a:gd name="connsiteX2" fmla="*/ 0 w 1458167"/>
              <a:gd name="connsiteY2" fmla="*/ 908844 h 2356644"/>
              <a:gd name="connsiteX3" fmla="*/ 96043 w 1458167"/>
              <a:gd name="connsiteY3" fmla="*/ 50800 h 2356644"/>
              <a:gd name="connsiteX4" fmla="*/ 1213643 w 1458167"/>
              <a:gd name="connsiteY4" fmla="*/ 0 h 2356644"/>
              <a:gd name="connsiteX5" fmla="*/ 1359693 w 1458167"/>
              <a:gd name="connsiteY5" fmla="*/ 1073150 h 2356644"/>
              <a:gd name="connsiteX6" fmla="*/ 685800 w 1458167"/>
              <a:gd name="connsiteY6" fmla="*/ 2356644 h 2356644"/>
              <a:gd name="connsiteX0" fmla="*/ 685800 w 1458167"/>
              <a:gd name="connsiteY0" fmla="*/ 2484291 h 2484291"/>
              <a:gd name="connsiteX1" fmla="*/ 477837 w 1458167"/>
              <a:gd name="connsiteY1" fmla="*/ 1524647 h 2484291"/>
              <a:gd name="connsiteX2" fmla="*/ 0 w 1458167"/>
              <a:gd name="connsiteY2" fmla="*/ 1036491 h 2484291"/>
              <a:gd name="connsiteX3" fmla="*/ 96043 w 1458167"/>
              <a:gd name="connsiteY3" fmla="*/ 178447 h 2484291"/>
              <a:gd name="connsiteX4" fmla="*/ 1213643 w 1458167"/>
              <a:gd name="connsiteY4" fmla="*/ 127647 h 2484291"/>
              <a:gd name="connsiteX5" fmla="*/ 1359693 w 1458167"/>
              <a:gd name="connsiteY5" fmla="*/ 1200797 h 2484291"/>
              <a:gd name="connsiteX6" fmla="*/ 685800 w 1458167"/>
              <a:gd name="connsiteY6" fmla="*/ 2484291 h 2484291"/>
              <a:gd name="connsiteX0" fmla="*/ 685800 w 1458167"/>
              <a:gd name="connsiteY0" fmla="*/ 2484832 h 2484832"/>
              <a:gd name="connsiteX1" fmla="*/ 477837 w 1458167"/>
              <a:gd name="connsiteY1" fmla="*/ 1525188 h 2484832"/>
              <a:gd name="connsiteX2" fmla="*/ 0 w 1458167"/>
              <a:gd name="connsiteY2" fmla="*/ 1037032 h 2484832"/>
              <a:gd name="connsiteX3" fmla="*/ 76993 w 1458167"/>
              <a:gd name="connsiteY3" fmla="*/ 176607 h 2484832"/>
              <a:gd name="connsiteX4" fmla="*/ 1213643 w 1458167"/>
              <a:gd name="connsiteY4" fmla="*/ 128188 h 2484832"/>
              <a:gd name="connsiteX5" fmla="*/ 1359693 w 1458167"/>
              <a:gd name="connsiteY5" fmla="*/ 1201338 h 2484832"/>
              <a:gd name="connsiteX6" fmla="*/ 685800 w 1458167"/>
              <a:gd name="connsiteY6" fmla="*/ 2484832 h 2484832"/>
              <a:gd name="connsiteX0" fmla="*/ 685800 w 1458167"/>
              <a:gd name="connsiteY0" fmla="*/ 2598539 h 2598539"/>
              <a:gd name="connsiteX1" fmla="*/ 477837 w 1458167"/>
              <a:gd name="connsiteY1" fmla="*/ 1638895 h 2598539"/>
              <a:gd name="connsiteX2" fmla="*/ 0 w 1458167"/>
              <a:gd name="connsiteY2" fmla="*/ 1150739 h 2598539"/>
              <a:gd name="connsiteX3" fmla="*/ 76993 w 1458167"/>
              <a:gd name="connsiteY3" fmla="*/ 290314 h 2598539"/>
              <a:gd name="connsiteX4" fmla="*/ 1213643 w 1458167"/>
              <a:gd name="connsiteY4" fmla="*/ 241895 h 2598539"/>
              <a:gd name="connsiteX5" fmla="*/ 1359693 w 1458167"/>
              <a:gd name="connsiteY5" fmla="*/ 1315045 h 2598539"/>
              <a:gd name="connsiteX6" fmla="*/ 685800 w 1458167"/>
              <a:gd name="connsiteY6" fmla="*/ 2598539 h 2598539"/>
              <a:gd name="connsiteX0" fmla="*/ 761202 w 1533569"/>
              <a:gd name="connsiteY0" fmla="*/ 2598539 h 2598539"/>
              <a:gd name="connsiteX1" fmla="*/ 553239 w 1533569"/>
              <a:gd name="connsiteY1" fmla="*/ 1638895 h 2598539"/>
              <a:gd name="connsiteX2" fmla="*/ 75402 w 1533569"/>
              <a:gd name="connsiteY2" fmla="*/ 1150739 h 2598539"/>
              <a:gd name="connsiteX3" fmla="*/ 152395 w 1533569"/>
              <a:gd name="connsiteY3" fmla="*/ 290314 h 2598539"/>
              <a:gd name="connsiteX4" fmla="*/ 1289045 w 1533569"/>
              <a:gd name="connsiteY4" fmla="*/ 241895 h 2598539"/>
              <a:gd name="connsiteX5" fmla="*/ 1435095 w 1533569"/>
              <a:gd name="connsiteY5" fmla="*/ 1315045 h 2598539"/>
              <a:gd name="connsiteX6" fmla="*/ 761202 w 1533569"/>
              <a:gd name="connsiteY6" fmla="*/ 2598539 h 2598539"/>
              <a:gd name="connsiteX0" fmla="*/ 825046 w 1597413"/>
              <a:gd name="connsiteY0" fmla="*/ 2598539 h 2598539"/>
              <a:gd name="connsiteX1" fmla="*/ 617083 w 1597413"/>
              <a:gd name="connsiteY1" fmla="*/ 1638895 h 2598539"/>
              <a:gd name="connsiteX2" fmla="*/ 139246 w 1597413"/>
              <a:gd name="connsiteY2" fmla="*/ 1150739 h 2598539"/>
              <a:gd name="connsiteX3" fmla="*/ 216239 w 1597413"/>
              <a:gd name="connsiteY3" fmla="*/ 290314 h 2598539"/>
              <a:gd name="connsiteX4" fmla="*/ 1352889 w 1597413"/>
              <a:gd name="connsiteY4" fmla="*/ 241895 h 2598539"/>
              <a:gd name="connsiteX5" fmla="*/ 1498939 w 1597413"/>
              <a:gd name="connsiteY5" fmla="*/ 1315045 h 2598539"/>
              <a:gd name="connsiteX6" fmla="*/ 825046 w 1597413"/>
              <a:gd name="connsiteY6" fmla="*/ 2598539 h 2598539"/>
              <a:gd name="connsiteX0" fmla="*/ 818095 w 1590462"/>
              <a:gd name="connsiteY0" fmla="*/ 2598539 h 2598539"/>
              <a:gd name="connsiteX1" fmla="*/ 610132 w 1590462"/>
              <a:gd name="connsiteY1" fmla="*/ 1638895 h 2598539"/>
              <a:gd name="connsiteX2" fmla="*/ 132295 w 1590462"/>
              <a:gd name="connsiteY2" fmla="*/ 1150739 h 2598539"/>
              <a:gd name="connsiteX3" fmla="*/ 209288 w 1590462"/>
              <a:gd name="connsiteY3" fmla="*/ 290314 h 2598539"/>
              <a:gd name="connsiteX4" fmla="*/ 1345938 w 1590462"/>
              <a:gd name="connsiteY4" fmla="*/ 241895 h 2598539"/>
              <a:gd name="connsiteX5" fmla="*/ 1491988 w 1590462"/>
              <a:gd name="connsiteY5" fmla="*/ 1315045 h 2598539"/>
              <a:gd name="connsiteX6" fmla="*/ 818095 w 1590462"/>
              <a:gd name="connsiteY6" fmla="*/ 2598539 h 2598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0462" h="2598539">
                <a:moveTo>
                  <a:pt x="818095" y="2598539"/>
                </a:moveTo>
                <a:cubicBezTo>
                  <a:pt x="771793" y="2281039"/>
                  <a:pt x="789784" y="1984970"/>
                  <a:pt x="610132" y="1638895"/>
                </a:cubicBezTo>
                <a:cubicBezTo>
                  <a:pt x="484191" y="1469032"/>
                  <a:pt x="324911" y="1322983"/>
                  <a:pt x="132295" y="1150739"/>
                </a:cubicBezTo>
                <a:cubicBezTo>
                  <a:pt x="-34922" y="997281"/>
                  <a:pt x="-78313" y="672372"/>
                  <a:pt x="209288" y="290314"/>
                </a:cubicBezTo>
                <a:cubicBezTo>
                  <a:pt x="560390" y="-112382"/>
                  <a:pt x="1037699" y="-65022"/>
                  <a:pt x="1345938" y="241895"/>
                </a:cubicBezTo>
                <a:cubicBezTo>
                  <a:pt x="1606553" y="511506"/>
                  <a:pt x="1664761" y="864458"/>
                  <a:pt x="1491988" y="1315045"/>
                </a:cubicBezTo>
                <a:cubicBezTo>
                  <a:pt x="1293551" y="1783357"/>
                  <a:pt x="1073682" y="2189758"/>
                  <a:pt x="818095" y="2598539"/>
                </a:cubicBezTo>
                <a:close/>
              </a:path>
            </a:pathLst>
          </a:custGeom>
          <a:solidFill>
            <a:schemeClr val="accent5"/>
          </a:solidFill>
          <a:ln w="762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0" name="Freeform 29"/>
          <p:cNvSpPr/>
          <p:nvPr/>
        </p:nvSpPr>
        <p:spPr>
          <a:xfrm rot="14441698" flipH="1" flipV="1">
            <a:off x="4989137" y="1666141"/>
            <a:ext cx="1590675" cy="2967434"/>
          </a:xfrm>
          <a:custGeom>
            <a:avLst/>
            <a:gdLst>
              <a:gd name="connsiteX0" fmla="*/ 590550 w 1276350"/>
              <a:gd name="connsiteY0" fmla="*/ 2349500 h 2349500"/>
              <a:gd name="connsiteX1" fmla="*/ 406400 w 1276350"/>
              <a:gd name="connsiteY1" fmla="*/ 1358900 h 2349500"/>
              <a:gd name="connsiteX2" fmla="*/ 0 w 1276350"/>
              <a:gd name="connsiteY2" fmla="*/ 958850 h 2349500"/>
              <a:gd name="connsiteX3" fmla="*/ 12700 w 1276350"/>
              <a:gd name="connsiteY3" fmla="*/ 50800 h 2349500"/>
              <a:gd name="connsiteX4" fmla="*/ 1130300 w 1276350"/>
              <a:gd name="connsiteY4" fmla="*/ 0 h 2349500"/>
              <a:gd name="connsiteX5" fmla="*/ 1276350 w 1276350"/>
              <a:gd name="connsiteY5" fmla="*/ 1073150 h 2349500"/>
              <a:gd name="connsiteX6" fmla="*/ 590550 w 1276350"/>
              <a:gd name="connsiteY6" fmla="*/ 2349500 h 2349500"/>
              <a:gd name="connsiteX0" fmla="*/ 590550 w 1276350"/>
              <a:gd name="connsiteY0" fmla="*/ 2349500 h 2349500"/>
              <a:gd name="connsiteX1" fmla="*/ 394494 w 1276350"/>
              <a:gd name="connsiteY1" fmla="*/ 1397000 h 2349500"/>
              <a:gd name="connsiteX2" fmla="*/ 0 w 1276350"/>
              <a:gd name="connsiteY2" fmla="*/ 958850 h 2349500"/>
              <a:gd name="connsiteX3" fmla="*/ 12700 w 1276350"/>
              <a:gd name="connsiteY3" fmla="*/ 50800 h 2349500"/>
              <a:gd name="connsiteX4" fmla="*/ 1130300 w 1276350"/>
              <a:gd name="connsiteY4" fmla="*/ 0 h 2349500"/>
              <a:gd name="connsiteX5" fmla="*/ 1276350 w 1276350"/>
              <a:gd name="connsiteY5" fmla="*/ 1073150 h 2349500"/>
              <a:gd name="connsiteX6" fmla="*/ 590550 w 1276350"/>
              <a:gd name="connsiteY6" fmla="*/ 2349500 h 2349500"/>
              <a:gd name="connsiteX0" fmla="*/ 673893 w 1359693"/>
              <a:gd name="connsiteY0" fmla="*/ 2349500 h 2349500"/>
              <a:gd name="connsiteX1" fmla="*/ 477837 w 1359693"/>
              <a:gd name="connsiteY1" fmla="*/ 1397000 h 2349500"/>
              <a:gd name="connsiteX2" fmla="*/ 0 w 1359693"/>
              <a:gd name="connsiteY2" fmla="*/ 908844 h 2349500"/>
              <a:gd name="connsiteX3" fmla="*/ 96043 w 1359693"/>
              <a:gd name="connsiteY3" fmla="*/ 50800 h 2349500"/>
              <a:gd name="connsiteX4" fmla="*/ 1213643 w 1359693"/>
              <a:gd name="connsiteY4" fmla="*/ 0 h 2349500"/>
              <a:gd name="connsiteX5" fmla="*/ 1359693 w 1359693"/>
              <a:gd name="connsiteY5" fmla="*/ 1073150 h 2349500"/>
              <a:gd name="connsiteX6" fmla="*/ 673893 w 1359693"/>
              <a:gd name="connsiteY6" fmla="*/ 2349500 h 2349500"/>
              <a:gd name="connsiteX0" fmla="*/ 673893 w 1359693"/>
              <a:gd name="connsiteY0" fmla="*/ 2349500 h 2349500"/>
              <a:gd name="connsiteX1" fmla="*/ 477837 w 1359693"/>
              <a:gd name="connsiteY1" fmla="*/ 1397000 h 2349500"/>
              <a:gd name="connsiteX2" fmla="*/ 0 w 1359693"/>
              <a:gd name="connsiteY2" fmla="*/ 908844 h 2349500"/>
              <a:gd name="connsiteX3" fmla="*/ 96043 w 1359693"/>
              <a:gd name="connsiteY3" fmla="*/ 50800 h 2349500"/>
              <a:gd name="connsiteX4" fmla="*/ 1213643 w 1359693"/>
              <a:gd name="connsiteY4" fmla="*/ 0 h 2349500"/>
              <a:gd name="connsiteX5" fmla="*/ 1359693 w 1359693"/>
              <a:gd name="connsiteY5" fmla="*/ 1073150 h 2349500"/>
              <a:gd name="connsiteX6" fmla="*/ 673893 w 1359693"/>
              <a:gd name="connsiteY6" fmla="*/ 2349500 h 2349500"/>
              <a:gd name="connsiteX0" fmla="*/ 673893 w 1359693"/>
              <a:gd name="connsiteY0" fmla="*/ 2349500 h 2349500"/>
              <a:gd name="connsiteX1" fmla="*/ 477837 w 1359693"/>
              <a:gd name="connsiteY1" fmla="*/ 1397000 h 2349500"/>
              <a:gd name="connsiteX2" fmla="*/ 0 w 1359693"/>
              <a:gd name="connsiteY2" fmla="*/ 908844 h 2349500"/>
              <a:gd name="connsiteX3" fmla="*/ 96043 w 1359693"/>
              <a:gd name="connsiteY3" fmla="*/ 50800 h 2349500"/>
              <a:gd name="connsiteX4" fmla="*/ 1213643 w 1359693"/>
              <a:gd name="connsiteY4" fmla="*/ 0 h 2349500"/>
              <a:gd name="connsiteX5" fmla="*/ 1359693 w 1359693"/>
              <a:gd name="connsiteY5" fmla="*/ 1073150 h 2349500"/>
              <a:gd name="connsiteX6" fmla="*/ 673893 w 1359693"/>
              <a:gd name="connsiteY6" fmla="*/ 2349500 h 2349500"/>
              <a:gd name="connsiteX0" fmla="*/ 673893 w 1359693"/>
              <a:gd name="connsiteY0" fmla="*/ 2349500 h 2349500"/>
              <a:gd name="connsiteX1" fmla="*/ 477837 w 1359693"/>
              <a:gd name="connsiteY1" fmla="*/ 1397000 h 2349500"/>
              <a:gd name="connsiteX2" fmla="*/ 0 w 1359693"/>
              <a:gd name="connsiteY2" fmla="*/ 908844 h 2349500"/>
              <a:gd name="connsiteX3" fmla="*/ 96043 w 1359693"/>
              <a:gd name="connsiteY3" fmla="*/ 50800 h 2349500"/>
              <a:gd name="connsiteX4" fmla="*/ 1213643 w 1359693"/>
              <a:gd name="connsiteY4" fmla="*/ 0 h 2349500"/>
              <a:gd name="connsiteX5" fmla="*/ 1359693 w 1359693"/>
              <a:gd name="connsiteY5" fmla="*/ 1073150 h 2349500"/>
              <a:gd name="connsiteX6" fmla="*/ 673893 w 1359693"/>
              <a:gd name="connsiteY6" fmla="*/ 2349500 h 2349500"/>
              <a:gd name="connsiteX0" fmla="*/ 685800 w 1359693"/>
              <a:gd name="connsiteY0" fmla="*/ 2356644 h 2356644"/>
              <a:gd name="connsiteX1" fmla="*/ 477837 w 1359693"/>
              <a:gd name="connsiteY1" fmla="*/ 1397000 h 2356644"/>
              <a:gd name="connsiteX2" fmla="*/ 0 w 1359693"/>
              <a:gd name="connsiteY2" fmla="*/ 908844 h 2356644"/>
              <a:gd name="connsiteX3" fmla="*/ 96043 w 1359693"/>
              <a:gd name="connsiteY3" fmla="*/ 50800 h 2356644"/>
              <a:gd name="connsiteX4" fmla="*/ 1213643 w 1359693"/>
              <a:gd name="connsiteY4" fmla="*/ 0 h 2356644"/>
              <a:gd name="connsiteX5" fmla="*/ 1359693 w 1359693"/>
              <a:gd name="connsiteY5" fmla="*/ 1073150 h 2356644"/>
              <a:gd name="connsiteX6" fmla="*/ 685800 w 1359693"/>
              <a:gd name="connsiteY6" fmla="*/ 2356644 h 2356644"/>
              <a:gd name="connsiteX0" fmla="*/ 685800 w 1359693"/>
              <a:gd name="connsiteY0" fmla="*/ 2356644 h 2356644"/>
              <a:gd name="connsiteX1" fmla="*/ 477837 w 1359693"/>
              <a:gd name="connsiteY1" fmla="*/ 1397000 h 2356644"/>
              <a:gd name="connsiteX2" fmla="*/ 0 w 1359693"/>
              <a:gd name="connsiteY2" fmla="*/ 908844 h 2356644"/>
              <a:gd name="connsiteX3" fmla="*/ 96043 w 1359693"/>
              <a:gd name="connsiteY3" fmla="*/ 50800 h 2356644"/>
              <a:gd name="connsiteX4" fmla="*/ 1213643 w 1359693"/>
              <a:gd name="connsiteY4" fmla="*/ 0 h 2356644"/>
              <a:gd name="connsiteX5" fmla="*/ 1359693 w 1359693"/>
              <a:gd name="connsiteY5" fmla="*/ 1073150 h 2356644"/>
              <a:gd name="connsiteX6" fmla="*/ 685800 w 1359693"/>
              <a:gd name="connsiteY6" fmla="*/ 2356644 h 2356644"/>
              <a:gd name="connsiteX0" fmla="*/ 685800 w 1359693"/>
              <a:gd name="connsiteY0" fmla="*/ 2356644 h 2356644"/>
              <a:gd name="connsiteX1" fmla="*/ 477837 w 1359693"/>
              <a:gd name="connsiteY1" fmla="*/ 1397000 h 2356644"/>
              <a:gd name="connsiteX2" fmla="*/ 0 w 1359693"/>
              <a:gd name="connsiteY2" fmla="*/ 908844 h 2356644"/>
              <a:gd name="connsiteX3" fmla="*/ 96043 w 1359693"/>
              <a:gd name="connsiteY3" fmla="*/ 50800 h 2356644"/>
              <a:gd name="connsiteX4" fmla="*/ 1213643 w 1359693"/>
              <a:gd name="connsiteY4" fmla="*/ 0 h 2356644"/>
              <a:gd name="connsiteX5" fmla="*/ 1359693 w 1359693"/>
              <a:gd name="connsiteY5" fmla="*/ 1073150 h 2356644"/>
              <a:gd name="connsiteX6" fmla="*/ 685800 w 1359693"/>
              <a:gd name="connsiteY6" fmla="*/ 2356644 h 2356644"/>
              <a:gd name="connsiteX0" fmla="*/ 685800 w 1359693"/>
              <a:gd name="connsiteY0" fmla="*/ 2356644 h 2356644"/>
              <a:gd name="connsiteX1" fmla="*/ 477837 w 1359693"/>
              <a:gd name="connsiteY1" fmla="*/ 1397000 h 2356644"/>
              <a:gd name="connsiteX2" fmla="*/ 0 w 1359693"/>
              <a:gd name="connsiteY2" fmla="*/ 908844 h 2356644"/>
              <a:gd name="connsiteX3" fmla="*/ 96043 w 1359693"/>
              <a:gd name="connsiteY3" fmla="*/ 50800 h 2356644"/>
              <a:gd name="connsiteX4" fmla="*/ 1213643 w 1359693"/>
              <a:gd name="connsiteY4" fmla="*/ 0 h 2356644"/>
              <a:gd name="connsiteX5" fmla="*/ 1359693 w 1359693"/>
              <a:gd name="connsiteY5" fmla="*/ 1073150 h 2356644"/>
              <a:gd name="connsiteX6" fmla="*/ 685800 w 1359693"/>
              <a:gd name="connsiteY6" fmla="*/ 2356644 h 2356644"/>
              <a:gd name="connsiteX0" fmla="*/ 685800 w 1404066"/>
              <a:gd name="connsiteY0" fmla="*/ 2356644 h 2356644"/>
              <a:gd name="connsiteX1" fmla="*/ 477837 w 1404066"/>
              <a:gd name="connsiteY1" fmla="*/ 1397000 h 2356644"/>
              <a:gd name="connsiteX2" fmla="*/ 0 w 1404066"/>
              <a:gd name="connsiteY2" fmla="*/ 908844 h 2356644"/>
              <a:gd name="connsiteX3" fmla="*/ 96043 w 1404066"/>
              <a:gd name="connsiteY3" fmla="*/ 50800 h 2356644"/>
              <a:gd name="connsiteX4" fmla="*/ 1213643 w 1404066"/>
              <a:gd name="connsiteY4" fmla="*/ 0 h 2356644"/>
              <a:gd name="connsiteX5" fmla="*/ 1359693 w 1404066"/>
              <a:gd name="connsiteY5" fmla="*/ 1073150 h 2356644"/>
              <a:gd name="connsiteX6" fmla="*/ 685800 w 1404066"/>
              <a:gd name="connsiteY6" fmla="*/ 2356644 h 2356644"/>
              <a:gd name="connsiteX0" fmla="*/ 685800 w 1444658"/>
              <a:gd name="connsiteY0" fmla="*/ 2356644 h 2356644"/>
              <a:gd name="connsiteX1" fmla="*/ 477837 w 1444658"/>
              <a:gd name="connsiteY1" fmla="*/ 1397000 h 2356644"/>
              <a:gd name="connsiteX2" fmla="*/ 0 w 1444658"/>
              <a:gd name="connsiteY2" fmla="*/ 908844 h 2356644"/>
              <a:gd name="connsiteX3" fmla="*/ 96043 w 1444658"/>
              <a:gd name="connsiteY3" fmla="*/ 50800 h 2356644"/>
              <a:gd name="connsiteX4" fmla="*/ 1213643 w 1444658"/>
              <a:gd name="connsiteY4" fmla="*/ 0 h 2356644"/>
              <a:gd name="connsiteX5" fmla="*/ 1359693 w 1444658"/>
              <a:gd name="connsiteY5" fmla="*/ 1073150 h 2356644"/>
              <a:gd name="connsiteX6" fmla="*/ 685800 w 1444658"/>
              <a:gd name="connsiteY6" fmla="*/ 2356644 h 2356644"/>
              <a:gd name="connsiteX0" fmla="*/ 685800 w 1458167"/>
              <a:gd name="connsiteY0" fmla="*/ 2356644 h 2356644"/>
              <a:gd name="connsiteX1" fmla="*/ 477837 w 1458167"/>
              <a:gd name="connsiteY1" fmla="*/ 1397000 h 2356644"/>
              <a:gd name="connsiteX2" fmla="*/ 0 w 1458167"/>
              <a:gd name="connsiteY2" fmla="*/ 908844 h 2356644"/>
              <a:gd name="connsiteX3" fmla="*/ 96043 w 1458167"/>
              <a:gd name="connsiteY3" fmla="*/ 50800 h 2356644"/>
              <a:gd name="connsiteX4" fmla="*/ 1213643 w 1458167"/>
              <a:gd name="connsiteY4" fmla="*/ 0 h 2356644"/>
              <a:gd name="connsiteX5" fmla="*/ 1359693 w 1458167"/>
              <a:gd name="connsiteY5" fmla="*/ 1073150 h 2356644"/>
              <a:gd name="connsiteX6" fmla="*/ 685800 w 1458167"/>
              <a:gd name="connsiteY6" fmla="*/ 2356644 h 2356644"/>
              <a:gd name="connsiteX0" fmla="*/ 685800 w 1458167"/>
              <a:gd name="connsiteY0" fmla="*/ 2484291 h 2484291"/>
              <a:gd name="connsiteX1" fmla="*/ 477837 w 1458167"/>
              <a:gd name="connsiteY1" fmla="*/ 1524647 h 2484291"/>
              <a:gd name="connsiteX2" fmla="*/ 0 w 1458167"/>
              <a:gd name="connsiteY2" fmla="*/ 1036491 h 2484291"/>
              <a:gd name="connsiteX3" fmla="*/ 96043 w 1458167"/>
              <a:gd name="connsiteY3" fmla="*/ 178447 h 2484291"/>
              <a:gd name="connsiteX4" fmla="*/ 1213643 w 1458167"/>
              <a:gd name="connsiteY4" fmla="*/ 127647 h 2484291"/>
              <a:gd name="connsiteX5" fmla="*/ 1359693 w 1458167"/>
              <a:gd name="connsiteY5" fmla="*/ 1200797 h 2484291"/>
              <a:gd name="connsiteX6" fmla="*/ 685800 w 1458167"/>
              <a:gd name="connsiteY6" fmla="*/ 2484291 h 2484291"/>
              <a:gd name="connsiteX0" fmla="*/ 685800 w 1458167"/>
              <a:gd name="connsiteY0" fmla="*/ 2484832 h 2484832"/>
              <a:gd name="connsiteX1" fmla="*/ 477837 w 1458167"/>
              <a:gd name="connsiteY1" fmla="*/ 1525188 h 2484832"/>
              <a:gd name="connsiteX2" fmla="*/ 0 w 1458167"/>
              <a:gd name="connsiteY2" fmla="*/ 1037032 h 2484832"/>
              <a:gd name="connsiteX3" fmla="*/ 76993 w 1458167"/>
              <a:gd name="connsiteY3" fmla="*/ 176607 h 2484832"/>
              <a:gd name="connsiteX4" fmla="*/ 1213643 w 1458167"/>
              <a:gd name="connsiteY4" fmla="*/ 128188 h 2484832"/>
              <a:gd name="connsiteX5" fmla="*/ 1359693 w 1458167"/>
              <a:gd name="connsiteY5" fmla="*/ 1201338 h 2484832"/>
              <a:gd name="connsiteX6" fmla="*/ 685800 w 1458167"/>
              <a:gd name="connsiteY6" fmla="*/ 2484832 h 2484832"/>
              <a:gd name="connsiteX0" fmla="*/ 685800 w 1458167"/>
              <a:gd name="connsiteY0" fmla="*/ 2598539 h 2598539"/>
              <a:gd name="connsiteX1" fmla="*/ 477837 w 1458167"/>
              <a:gd name="connsiteY1" fmla="*/ 1638895 h 2598539"/>
              <a:gd name="connsiteX2" fmla="*/ 0 w 1458167"/>
              <a:gd name="connsiteY2" fmla="*/ 1150739 h 2598539"/>
              <a:gd name="connsiteX3" fmla="*/ 76993 w 1458167"/>
              <a:gd name="connsiteY3" fmla="*/ 290314 h 2598539"/>
              <a:gd name="connsiteX4" fmla="*/ 1213643 w 1458167"/>
              <a:gd name="connsiteY4" fmla="*/ 241895 h 2598539"/>
              <a:gd name="connsiteX5" fmla="*/ 1359693 w 1458167"/>
              <a:gd name="connsiteY5" fmla="*/ 1315045 h 2598539"/>
              <a:gd name="connsiteX6" fmla="*/ 685800 w 1458167"/>
              <a:gd name="connsiteY6" fmla="*/ 2598539 h 2598539"/>
              <a:gd name="connsiteX0" fmla="*/ 761202 w 1533569"/>
              <a:gd name="connsiteY0" fmla="*/ 2598539 h 2598539"/>
              <a:gd name="connsiteX1" fmla="*/ 553239 w 1533569"/>
              <a:gd name="connsiteY1" fmla="*/ 1638895 h 2598539"/>
              <a:gd name="connsiteX2" fmla="*/ 75402 w 1533569"/>
              <a:gd name="connsiteY2" fmla="*/ 1150739 h 2598539"/>
              <a:gd name="connsiteX3" fmla="*/ 152395 w 1533569"/>
              <a:gd name="connsiteY3" fmla="*/ 290314 h 2598539"/>
              <a:gd name="connsiteX4" fmla="*/ 1289045 w 1533569"/>
              <a:gd name="connsiteY4" fmla="*/ 241895 h 2598539"/>
              <a:gd name="connsiteX5" fmla="*/ 1435095 w 1533569"/>
              <a:gd name="connsiteY5" fmla="*/ 1315045 h 2598539"/>
              <a:gd name="connsiteX6" fmla="*/ 761202 w 1533569"/>
              <a:gd name="connsiteY6" fmla="*/ 2598539 h 2598539"/>
              <a:gd name="connsiteX0" fmla="*/ 825046 w 1597413"/>
              <a:gd name="connsiteY0" fmla="*/ 2598539 h 2598539"/>
              <a:gd name="connsiteX1" fmla="*/ 617083 w 1597413"/>
              <a:gd name="connsiteY1" fmla="*/ 1638895 h 2598539"/>
              <a:gd name="connsiteX2" fmla="*/ 139246 w 1597413"/>
              <a:gd name="connsiteY2" fmla="*/ 1150739 h 2598539"/>
              <a:gd name="connsiteX3" fmla="*/ 216239 w 1597413"/>
              <a:gd name="connsiteY3" fmla="*/ 290314 h 2598539"/>
              <a:gd name="connsiteX4" fmla="*/ 1352889 w 1597413"/>
              <a:gd name="connsiteY4" fmla="*/ 241895 h 2598539"/>
              <a:gd name="connsiteX5" fmla="*/ 1498939 w 1597413"/>
              <a:gd name="connsiteY5" fmla="*/ 1315045 h 2598539"/>
              <a:gd name="connsiteX6" fmla="*/ 825046 w 1597413"/>
              <a:gd name="connsiteY6" fmla="*/ 2598539 h 2598539"/>
              <a:gd name="connsiteX0" fmla="*/ 818095 w 1590462"/>
              <a:gd name="connsiteY0" fmla="*/ 2598539 h 2598539"/>
              <a:gd name="connsiteX1" fmla="*/ 610132 w 1590462"/>
              <a:gd name="connsiteY1" fmla="*/ 1638895 h 2598539"/>
              <a:gd name="connsiteX2" fmla="*/ 132295 w 1590462"/>
              <a:gd name="connsiteY2" fmla="*/ 1150739 h 2598539"/>
              <a:gd name="connsiteX3" fmla="*/ 209288 w 1590462"/>
              <a:gd name="connsiteY3" fmla="*/ 290314 h 2598539"/>
              <a:gd name="connsiteX4" fmla="*/ 1345938 w 1590462"/>
              <a:gd name="connsiteY4" fmla="*/ 241895 h 2598539"/>
              <a:gd name="connsiteX5" fmla="*/ 1491988 w 1590462"/>
              <a:gd name="connsiteY5" fmla="*/ 1315045 h 2598539"/>
              <a:gd name="connsiteX6" fmla="*/ 818095 w 1590462"/>
              <a:gd name="connsiteY6" fmla="*/ 2598539 h 2598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0462" h="2598539">
                <a:moveTo>
                  <a:pt x="818095" y="2598539"/>
                </a:moveTo>
                <a:cubicBezTo>
                  <a:pt x="771793" y="2281039"/>
                  <a:pt x="789784" y="1984970"/>
                  <a:pt x="610132" y="1638895"/>
                </a:cubicBezTo>
                <a:cubicBezTo>
                  <a:pt x="484191" y="1469032"/>
                  <a:pt x="324911" y="1322983"/>
                  <a:pt x="132295" y="1150739"/>
                </a:cubicBezTo>
                <a:cubicBezTo>
                  <a:pt x="-34922" y="997281"/>
                  <a:pt x="-78313" y="672372"/>
                  <a:pt x="209288" y="290314"/>
                </a:cubicBezTo>
                <a:cubicBezTo>
                  <a:pt x="560390" y="-112382"/>
                  <a:pt x="1037699" y="-65022"/>
                  <a:pt x="1345938" y="241895"/>
                </a:cubicBezTo>
                <a:cubicBezTo>
                  <a:pt x="1606553" y="511506"/>
                  <a:pt x="1664761" y="864458"/>
                  <a:pt x="1491988" y="1315045"/>
                </a:cubicBezTo>
                <a:cubicBezTo>
                  <a:pt x="1293551" y="1783357"/>
                  <a:pt x="1073682" y="2189758"/>
                  <a:pt x="818095" y="2598539"/>
                </a:cubicBezTo>
                <a:close/>
              </a:path>
            </a:pathLst>
          </a:custGeom>
          <a:solidFill>
            <a:schemeClr val="accent2"/>
          </a:solidFill>
          <a:ln w="762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1" name="Freeform 30"/>
          <p:cNvSpPr/>
          <p:nvPr/>
        </p:nvSpPr>
        <p:spPr>
          <a:xfrm rot="18011665" flipH="1" flipV="1">
            <a:off x="4829969" y="3271044"/>
            <a:ext cx="1590675" cy="2598737"/>
          </a:xfrm>
          <a:custGeom>
            <a:avLst/>
            <a:gdLst>
              <a:gd name="connsiteX0" fmla="*/ 590550 w 1276350"/>
              <a:gd name="connsiteY0" fmla="*/ 2349500 h 2349500"/>
              <a:gd name="connsiteX1" fmla="*/ 406400 w 1276350"/>
              <a:gd name="connsiteY1" fmla="*/ 1358900 h 2349500"/>
              <a:gd name="connsiteX2" fmla="*/ 0 w 1276350"/>
              <a:gd name="connsiteY2" fmla="*/ 958850 h 2349500"/>
              <a:gd name="connsiteX3" fmla="*/ 12700 w 1276350"/>
              <a:gd name="connsiteY3" fmla="*/ 50800 h 2349500"/>
              <a:gd name="connsiteX4" fmla="*/ 1130300 w 1276350"/>
              <a:gd name="connsiteY4" fmla="*/ 0 h 2349500"/>
              <a:gd name="connsiteX5" fmla="*/ 1276350 w 1276350"/>
              <a:gd name="connsiteY5" fmla="*/ 1073150 h 2349500"/>
              <a:gd name="connsiteX6" fmla="*/ 590550 w 1276350"/>
              <a:gd name="connsiteY6" fmla="*/ 2349500 h 2349500"/>
              <a:gd name="connsiteX0" fmla="*/ 590550 w 1276350"/>
              <a:gd name="connsiteY0" fmla="*/ 2349500 h 2349500"/>
              <a:gd name="connsiteX1" fmla="*/ 394494 w 1276350"/>
              <a:gd name="connsiteY1" fmla="*/ 1397000 h 2349500"/>
              <a:gd name="connsiteX2" fmla="*/ 0 w 1276350"/>
              <a:gd name="connsiteY2" fmla="*/ 958850 h 2349500"/>
              <a:gd name="connsiteX3" fmla="*/ 12700 w 1276350"/>
              <a:gd name="connsiteY3" fmla="*/ 50800 h 2349500"/>
              <a:gd name="connsiteX4" fmla="*/ 1130300 w 1276350"/>
              <a:gd name="connsiteY4" fmla="*/ 0 h 2349500"/>
              <a:gd name="connsiteX5" fmla="*/ 1276350 w 1276350"/>
              <a:gd name="connsiteY5" fmla="*/ 1073150 h 2349500"/>
              <a:gd name="connsiteX6" fmla="*/ 590550 w 1276350"/>
              <a:gd name="connsiteY6" fmla="*/ 2349500 h 2349500"/>
              <a:gd name="connsiteX0" fmla="*/ 673893 w 1359693"/>
              <a:gd name="connsiteY0" fmla="*/ 2349500 h 2349500"/>
              <a:gd name="connsiteX1" fmla="*/ 477837 w 1359693"/>
              <a:gd name="connsiteY1" fmla="*/ 1397000 h 2349500"/>
              <a:gd name="connsiteX2" fmla="*/ 0 w 1359693"/>
              <a:gd name="connsiteY2" fmla="*/ 908844 h 2349500"/>
              <a:gd name="connsiteX3" fmla="*/ 96043 w 1359693"/>
              <a:gd name="connsiteY3" fmla="*/ 50800 h 2349500"/>
              <a:gd name="connsiteX4" fmla="*/ 1213643 w 1359693"/>
              <a:gd name="connsiteY4" fmla="*/ 0 h 2349500"/>
              <a:gd name="connsiteX5" fmla="*/ 1359693 w 1359693"/>
              <a:gd name="connsiteY5" fmla="*/ 1073150 h 2349500"/>
              <a:gd name="connsiteX6" fmla="*/ 673893 w 1359693"/>
              <a:gd name="connsiteY6" fmla="*/ 2349500 h 2349500"/>
              <a:gd name="connsiteX0" fmla="*/ 673893 w 1359693"/>
              <a:gd name="connsiteY0" fmla="*/ 2349500 h 2349500"/>
              <a:gd name="connsiteX1" fmla="*/ 477837 w 1359693"/>
              <a:gd name="connsiteY1" fmla="*/ 1397000 h 2349500"/>
              <a:gd name="connsiteX2" fmla="*/ 0 w 1359693"/>
              <a:gd name="connsiteY2" fmla="*/ 908844 h 2349500"/>
              <a:gd name="connsiteX3" fmla="*/ 96043 w 1359693"/>
              <a:gd name="connsiteY3" fmla="*/ 50800 h 2349500"/>
              <a:gd name="connsiteX4" fmla="*/ 1213643 w 1359693"/>
              <a:gd name="connsiteY4" fmla="*/ 0 h 2349500"/>
              <a:gd name="connsiteX5" fmla="*/ 1359693 w 1359693"/>
              <a:gd name="connsiteY5" fmla="*/ 1073150 h 2349500"/>
              <a:gd name="connsiteX6" fmla="*/ 673893 w 1359693"/>
              <a:gd name="connsiteY6" fmla="*/ 2349500 h 2349500"/>
              <a:gd name="connsiteX0" fmla="*/ 673893 w 1359693"/>
              <a:gd name="connsiteY0" fmla="*/ 2349500 h 2349500"/>
              <a:gd name="connsiteX1" fmla="*/ 477837 w 1359693"/>
              <a:gd name="connsiteY1" fmla="*/ 1397000 h 2349500"/>
              <a:gd name="connsiteX2" fmla="*/ 0 w 1359693"/>
              <a:gd name="connsiteY2" fmla="*/ 908844 h 2349500"/>
              <a:gd name="connsiteX3" fmla="*/ 96043 w 1359693"/>
              <a:gd name="connsiteY3" fmla="*/ 50800 h 2349500"/>
              <a:gd name="connsiteX4" fmla="*/ 1213643 w 1359693"/>
              <a:gd name="connsiteY4" fmla="*/ 0 h 2349500"/>
              <a:gd name="connsiteX5" fmla="*/ 1359693 w 1359693"/>
              <a:gd name="connsiteY5" fmla="*/ 1073150 h 2349500"/>
              <a:gd name="connsiteX6" fmla="*/ 673893 w 1359693"/>
              <a:gd name="connsiteY6" fmla="*/ 2349500 h 2349500"/>
              <a:gd name="connsiteX0" fmla="*/ 673893 w 1359693"/>
              <a:gd name="connsiteY0" fmla="*/ 2349500 h 2349500"/>
              <a:gd name="connsiteX1" fmla="*/ 477837 w 1359693"/>
              <a:gd name="connsiteY1" fmla="*/ 1397000 h 2349500"/>
              <a:gd name="connsiteX2" fmla="*/ 0 w 1359693"/>
              <a:gd name="connsiteY2" fmla="*/ 908844 h 2349500"/>
              <a:gd name="connsiteX3" fmla="*/ 96043 w 1359693"/>
              <a:gd name="connsiteY3" fmla="*/ 50800 h 2349500"/>
              <a:gd name="connsiteX4" fmla="*/ 1213643 w 1359693"/>
              <a:gd name="connsiteY4" fmla="*/ 0 h 2349500"/>
              <a:gd name="connsiteX5" fmla="*/ 1359693 w 1359693"/>
              <a:gd name="connsiteY5" fmla="*/ 1073150 h 2349500"/>
              <a:gd name="connsiteX6" fmla="*/ 673893 w 1359693"/>
              <a:gd name="connsiteY6" fmla="*/ 2349500 h 2349500"/>
              <a:gd name="connsiteX0" fmla="*/ 685800 w 1359693"/>
              <a:gd name="connsiteY0" fmla="*/ 2356644 h 2356644"/>
              <a:gd name="connsiteX1" fmla="*/ 477837 w 1359693"/>
              <a:gd name="connsiteY1" fmla="*/ 1397000 h 2356644"/>
              <a:gd name="connsiteX2" fmla="*/ 0 w 1359693"/>
              <a:gd name="connsiteY2" fmla="*/ 908844 h 2356644"/>
              <a:gd name="connsiteX3" fmla="*/ 96043 w 1359693"/>
              <a:gd name="connsiteY3" fmla="*/ 50800 h 2356644"/>
              <a:gd name="connsiteX4" fmla="*/ 1213643 w 1359693"/>
              <a:gd name="connsiteY4" fmla="*/ 0 h 2356644"/>
              <a:gd name="connsiteX5" fmla="*/ 1359693 w 1359693"/>
              <a:gd name="connsiteY5" fmla="*/ 1073150 h 2356644"/>
              <a:gd name="connsiteX6" fmla="*/ 685800 w 1359693"/>
              <a:gd name="connsiteY6" fmla="*/ 2356644 h 2356644"/>
              <a:gd name="connsiteX0" fmla="*/ 685800 w 1359693"/>
              <a:gd name="connsiteY0" fmla="*/ 2356644 h 2356644"/>
              <a:gd name="connsiteX1" fmla="*/ 477837 w 1359693"/>
              <a:gd name="connsiteY1" fmla="*/ 1397000 h 2356644"/>
              <a:gd name="connsiteX2" fmla="*/ 0 w 1359693"/>
              <a:gd name="connsiteY2" fmla="*/ 908844 h 2356644"/>
              <a:gd name="connsiteX3" fmla="*/ 96043 w 1359693"/>
              <a:gd name="connsiteY3" fmla="*/ 50800 h 2356644"/>
              <a:gd name="connsiteX4" fmla="*/ 1213643 w 1359693"/>
              <a:gd name="connsiteY4" fmla="*/ 0 h 2356644"/>
              <a:gd name="connsiteX5" fmla="*/ 1359693 w 1359693"/>
              <a:gd name="connsiteY5" fmla="*/ 1073150 h 2356644"/>
              <a:gd name="connsiteX6" fmla="*/ 685800 w 1359693"/>
              <a:gd name="connsiteY6" fmla="*/ 2356644 h 2356644"/>
              <a:gd name="connsiteX0" fmla="*/ 685800 w 1359693"/>
              <a:gd name="connsiteY0" fmla="*/ 2356644 h 2356644"/>
              <a:gd name="connsiteX1" fmla="*/ 477837 w 1359693"/>
              <a:gd name="connsiteY1" fmla="*/ 1397000 h 2356644"/>
              <a:gd name="connsiteX2" fmla="*/ 0 w 1359693"/>
              <a:gd name="connsiteY2" fmla="*/ 908844 h 2356644"/>
              <a:gd name="connsiteX3" fmla="*/ 96043 w 1359693"/>
              <a:gd name="connsiteY3" fmla="*/ 50800 h 2356644"/>
              <a:gd name="connsiteX4" fmla="*/ 1213643 w 1359693"/>
              <a:gd name="connsiteY4" fmla="*/ 0 h 2356644"/>
              <a:gd name="connsiteX5" fmla="*/ 1359693 w 1359693"/>
              <a:gd name="connsiteY5" fmla="*/ 1073150 h 2356644"/>
              <a:gd name="connsiteX6" fmla="*/ 685800 w 1359693"/>
              <a:gd name="connsiteY6" fmla="*/ 2356644 h 2356644"/>
              <a:gd name="connsiteX0" fmla="*/ 685800 w 1359693"/>
              <a:gd name="connsiteY0" fmla="*/ 2356644 h 2356644"/>
              <a:gd name="connsiteX1" fmla="*/ 477837 w 1359693"/>
              <a:gd name="connsiteY1" fmla="*/ 1397000 h 2356644"/>
              <a:gd name="connsiteX2" fmla="*/ 0 w 1359693"/>
              <a:gd name="connsiteY2" fmla="*/ 908844 h 2356644"/>
              <a:gd name="connsiteX3" fmla="*/ 96043 w 1359693"/>
              <a:gd name="connsiteY3" fmla="*/ 50800 h 2356644"/>
              <a:gd name="connsiteX4" fmla="*/ 1213643 w 1359693"/>
              <a:gd name="connsiteY4" fmla="*/ 0 h 2356644"/>
              <a:gd name="connsiteX5" fmla="*/ 1359693 w 1359693"/>
              <a:gd name="connsiteY5" fmla="*/ 1073150 h 2356644"/>
              <a:gd name="connsiteX6" fmla="*/ 685800 w 1359693"/>
              <a:gd name="connsiteY6" fmla="*/ 2356644 h 2356644"/>
              <a:gd name="connsiteX0" fmla="*/ 685800 w 1404066"/>
              <a:gd name="connsiteY0" fmla="*/ 2356644 h 2356644"/>
              <a:gd name="connsiteX1" fmla="*/ 477837 w 1404066"/>
              <a:gd name="connsiteY1" fmla="*/ 1397000 h 2356644"/>
              <a:gd name="connsiteX2" fmla="*/ 0 w 1404066"/>
              <a:gd name="connsiteY2" fmla="*/ 908844 h 2356644"/>
              <a:gd name="connsiteX3" fmla="*/ 96043 w 1404066"/>
              <a:gd name="connsiteY3" fmla="*/ 50800 h 2356644"/>
              <a:gd name="connsiteX4" fmla="*/ 1213643 w 1404066"/>
              <a:gd name="connsiteY4" fmla="*/ 0 h 2356644"/>
              <a:gd name="connsiteX5" fmla="*/ 1359693 w 1404066"/>
              <a:gd name="connsiteY5" fmla="*/ 1073150 h 2356644"/>
              <a:gd name="connsiteX6" fmla="*/ 685800 w 1404066"/>
              <a:gd name="connsiteY6" fmla="*/ 2356644 h 2356644"/>
              <a:gd name="connsiteX0" fmla="*/ 685800 w 1444658"/>
              <a:gd name="connsiteY0" fmla="*/ 2356644 h 2356644"/>
              <a:gd name="connsiteX1" fmla="*/ 477837 w 1444658"/>
              <a:gd name="connsiteY1" fmla="*/ 1397000 h 2356644"/>
              <a:gd name="connsiteX2" fmla="*/ 0 w 1444658"/>
              <a:gd name="connsiteY2" fmla="*/ 908844 h 2356644"/>
              <a:gd name="connsiteX3" fmla="*/ 96043 w 1444658"/>
              <a:gd name="connsiteY3" fmla="*/ 50800 h 2356644"/>
              <a:gd name="connsiteX4" fmla="*/ 1213643 w 1444658"/>
              <a:gd name="connsiteY4" fmla="*/ 0 h 2356644"/>
              <a:gd name="connsiteX5" fmla="*/ 1359693 w 1444658"/>
              <a:gd name="connsiteY5" fmla="*/ 1073150 h 2356644"/>
              <a:gd name="connsiteX6" fmla="*/ 685800 w 1444658"/>
              <a:gd name="connsiteY6" fmla="*/ 2356644 h 2356644"/>
              <a:gd name="connsiteX0" fmla="*/ 685800 w 1458167"/>
              <a:gd name="connsiteY0" fmla="*/ 2356644 h 2356644"/>
              <a:gd name="connsiteX1" fmla="*/ 477837 w 1458167"/>
              <a:gd name="connsiteY1" fmla="*/ 1397000 h 2356644"/>
              <a:gd name="connsiteX2" fmla="*/ 0 w 1458167"/>
              <a:gd name="connsiteY2" fmla="*/ 908844 h 2356644"/>
              <a:gd name="connsiteX3" fmla="*/ 96043 w 1458167"/>
              <a:gd name="connsiteY3" fmla="*/ 50800 h 2356644"/>
              <a:gd name="connsiteX4" fmla="*/ 1213643 w 1458167"/>
              <a:gd name="connsiteY4" fmla="*/ 0 h 2356644"/>
              <a:gd name="connsiteX5" fmla="*/ 1359693 w 1458167"/>
              <a:gd name="connsiteY5" fmla="*/ 1073150 h 2356644"/>
              <a:gd name="connsiteX6" fmla="*/ 685800 w 1458167"/>
              <a:gd name="connsiteY6" fmla="*/ 2356644 h 2356644"/>
              <a:gd name="connsiteX0" fmla="*/ 685800 w 1458167"/>
              <a:gd name="connsiteY0" fmla="*/ 2484291 h 2484291"/>
              <a:gd name="connsiteX1" fmla="*/ 477837 w 1458167"/>
              <a:gd name="connsiteY1" fmla="*/ 1524647 h 2484291"/>
              <a:gd name="connsiteX2" fmla="*/ 0 w 1458167"/>
              <a:gd name="connsiteY2" fmla="*/ 1036491 h 2484291"/>
              <a:gd name="connsiteX3" fmla="*/ 96043 w 1458167"/>
              <a:gd name="connsiteY3" fmla="*/ 178447 h 2484291"/>
              <a:gd name="connsiteX4" fmla="*/ 1213643 w 1458167"/>
              <a:gd name="connsiteY4" fmla="*/ 127647 h 2484291"/>
              <a:gd name="connsiteX5" fmla="*/ 1359693 w 1458167"/>
              <a:gd name="connsiteY5" fmla="*/ 1200797 h 2484291"/>
              <a:gd name="connsiteX6" fmla="*/ 685800 w 1458167"/>
              <a:gd name="connsiteY6" fmla="*/ 2484291 h 2484291"/>
              <a:gd name="connsiteX0" fmla="*/ 685800 w 1458167"/>
              <a:gd name="connsiteY0" fmla="*/ 2484832 h 2484832"/>
              <a:gd name="connsiteX1" fmla="*/ 477837 w 1458167"/>
              <a:gd name="connsiteY1" fmla="*/ 1525188 h 2484832"/>
              <a:gd name="connsiteX2" fmla="*/ 0 w 1458167"/>
              <a:gd name="connsiteY2" fmla="*/ 1037032 h 2484832"/>
              <a:gd name="connsiteX3" fmla="*/ 76993 w 1458167"/>
              <a:gd name="connsiteY3" fmla="*/ 176607 h 2484832"/>
              <a:gd name="connsiteX4" fmla="*/ 1213643 w 1458167"/>
              <a:gd name="connsiteY4" fmla="*/ 128188 h 2484832"/>
              <a:gd name="connsiteX5" fmla="*/ 1359693 w 1458167"/>
              <a:gd name="connsiteY5" fmla="*/ 1201338 h 2484832"/>
              <a:gd name="connsiteX6" fmla="*/ 685800 w 1458167"/>
              <a:gd name="connsiteY6" fmla="*/ 2484832 h 2484832"/>
              <a:gd name="connsiteX0" fmla="*/ 685800 w 1458167"/>
              <a:gd name="connsiteY0" fmla="*/ 2598539 h 2598539"/>
              <a:gd name="connsiteX1" fmla="*/ 477837 w 1458167"/>
              <a:gd name="connsiteY1" fmla="*/ 1638895 h 2598539"/>
              <a:gd name="connsiteX2" fmla="*/ 0 w 1458167"/>
              <a:gd name="connsiteY2" fmla="*/ 1150739 h 2598539"/>
              <a:gd name="connsiteX3" fmla="*/ 76993 w 1458167"/>
              <a:gd name="connsiteY3" fmla="*/ 290314 h 2598539"/>
              <a:gd name="connsiteX4" fmla="*/ 1213643 w 1458167"/>
              <a:gd name="connsiteY4" fmla="*/ 241895 h 2598539"/>
              <a:gd name="connsiteX5" fmla="*/ 1359693 w 1458167"/>
              <a:gd name="connsiteY5" fmla="*/ 1315045 h 2598539"/>
              <a:gd name="connsiteX6" fmla="*/ 685800 w 1458167"/>
              <a:gd name="connsiteY6" fmla="*/ 2598539 h 2598539"/>
              <a:gd name="connsiteX0" fmla="*/ 761202 w 1533569"/>
              <a:gd name="connsiteY0" fmla="*/ 2598539 h 2598539"/>
              <a:gd name="connsiteX1" fmla="*/ 553239 w 1533569"/>
              <a:gd name="connsiteY1" fmla="*/ 1638895 h 2598539"/>
              <a:gd name="connsiteX2" fmla="*/ 75402 w 1533569"/>
              <a:gd name="connsiteY2" fmla="*/ 1150739 h 2598539"/>
              <a:gd name="connsiteX3" fmla="*/ 152395 w 1533569"/>
              <a:gd name="connsiteY3" fmla="*/ 290314 h 2598539"/>
              <a:gd name="connsiteX4" fmla="*/ 1289045 w 1533569"/>
              <a:gd name="connsiteY4" fmla="*/ 241895 h 2598539"/>
              <a:gd name="connsiteX5" fmla="*/ 1435095 w 1533569"/>
              <a:gd name="connsiteY5" fmla="*/ 1315045 h 2598539"/>
              <a:gd name="connsiteX6" fmla="*/ 761202 w 1533569"/>
              <a:gd name="connsiteY6" fmla="*/ 2598539 h 2598539"/>
              <a:gd name="connsiteX0" fmla="*/ 825046 w 1597413"/>
              <a:gd name="connsiteY0" fmla="*/ 2598539 h 2598539"/>
              <a:gd name="connsiteX1" fmla="*/ 617083 w 1597413"/>
              <a:gd name="connsiteY1" fmla="*/ 1638895 h 2598539"/>
              <a:gd name="connsiteX2" fmla="*/ 139246 w 1597413"/>
              <a:gd name="connsiteY2" fmla="*/ 1150739 h 2598539"/>
              <a:gd name="connsiteX3" fmla="*/ 216239 w 1597413"/>
              <a:gd name="connsiteY3" fmla="*/ 290314 h 2598539"/>
              <a:gd name="connsiteX4" fmla="*/ 1352889 w 1597413"/>
              <a:gd name="connsiteY4" fmla="*/ 241895 h 2598539"/>
              <a:gd name="connsiteX5" fmla="*/ 1498939 w 1597413"/>
              <a:gd name="connsiteY5" fmla="*/ 1315045 h 2598539"/>
              <a:gd name="connsiteX6" fmla="*/ 825046 w 1597413"/>
              <a:gd name="connsiteY6" fmla="*/ 2598539 h 2598539"/>
              <a:gd name="connsiteX0" fmla="*/ 818095 w 1590462"/>
              <a:gd name="connsiteY0" fmla="*/ 2598539 h 2598539"/>
              <a:gd name="connsiteX1" fmla="*/ 610132 w 1590462"/>
              <a:gd name="connsiteY1" fmla="*/ 1638895 h 2598539"/>
              <a:gd name="connsiteX2" fmla="*/ 132295 w 1590462"/>
              <a:gd name="connsiteY2" fmla="*/ 1150739 h 2598539"/>
              <a:gd name="connsiteX3" fmla="*/ 209288 w 1590462"/>
              <a:gd name="connsiteY3" fmla="*/ 290314 h 2598539"/>
              <a:gd name="connsiteX4" fmla="*/ 1345938 w 1590462"/>
              <a:gd name="connsiteY4" fmla="*/ 241895 h 2598539"/>
              <a:gd name="connsiteX5" fmla="*/ 1491988 w 1590462"/>
              <a:gd name="connsiteY5" fmla="*/ 1315045 h 2598539"/>
              <a:gd name="connsiteX6" fmla="*/ 818095 w 1590462"/>
              <a:gd name="connsiteY6" fmla="*/ 2598539 h 2598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0462" h="2598539">
                <a:moveTo>
                  <a:pt x="818095" y="2598539"/>
                </a:moveTo>
                <a:cubicBezTo>
                  <a:pt x="771793" y="2281039"/>
                  <a:pt x="789784" y="1984970"/>
                  <a:pt x="610132" y="1638895"/>
                </a:cubicBezTo>
                <a:cubicBezTo>
                  <a:pt x="484191" y="1469032"/>
                  <a:pt x="324911" y="1322983"/>
                  <a:pt x="132295" y="1150739"/>
                </a:cubicBezTo>
                <a:cubicBezTo>
                  <a:pt x="-34922" y="997281"/>
                  <a:pt x="-78313" y="672372"/>
                  <a:pt x="209288" y="290314"/>
                </a:cubicBezTo>
                <a:cubicBezTo>
                  <a:pt x="560390" y="-112382"/>
                  <a:pt x="1037699" y="-65022"/>
                  <a:pt x="1345938" y="241895"/>
                </a:cubicBezTo>
                <a:cubicBezTo>
                  <a:pt x="1606553" y="511506"/>
                  <a:pt x="1664761" y="864458"/>
                  <a:pt x="1491988" y="1315045"/>
                </a:cubicBezTo>
                <a:cubicBezTo>
                  <a:pt x="1293551" y="1783357"/>
                  <a:pt x="1073682" y="2189758"/>
                  <a:pt x="818095" y="2598539"/>
                </a:cubicBezTo>
                <a:close/>
              </a:path>
            </a:pathLst>
          </a:custGeom>
          <a:solidFill>
            <a:schemeClr val="accent4"/>
          </a:solidFill>
          <a:ln w="762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2" name="Freeform 31"/>
          <p:cNvSpPr/>
          <p:nvPr/>
        </p:nvSpPr>
        <p:spPr>
          <a:xfrm rot="17884962">
            <a:off x="2499519" y="2007394"/>
            <a:ext cx="1590675" cy="2598737"/>
          </a:xfrm>
          <a:custGeom>
            <a:avLst/>
            <a:gdLst>
              <a:gd name="connsiteX0" fmla="*/ 590550 w 1276350"/>
              <a:gd name="connsiteY0" fmla="*/ 2349500 h 2349500"/>
              <a:gd name="connsiteX1" fmla="*/ 406400 w 1276350"/>
              <a:gd name="connsiteY1" fmla="*/ 1358900 h 2349500"/>
              <a:gd name="connsiteX2" fmla="*/ 0 w 1276350"/>
              <a:gd name="connsiteY2" fmla="*/ 958850 h 2349500"/>
              <a:gd name="connsiteX3" fmla="*/ 12700 w 1276350"/>
              <a:gd name="connsiteY3" fmla="*/ 50800 h 2349500"/>
              <a:gd name="connsiteX4" fmla="*/ 1130300 w 1276350"/>
              <a:gd name="connsiteY4" fmla="*/ 0 h 2349500"/>
              <a:gd name="connsiteX5" fmla="*/ 1276350 w 1276350"/>
              <a:gd name="connsiteY5" fmla="*/ 1073150 h 2349500"/>
              <a:gd name="connsiteX6" fmla="*/ 590550 w 1276350"/>
              <a:gd name="connsiteY6" fmla="*/ 2349500 h 2349500"/>
              <a:gd name="connsiteX0" fmla="*/ 590550 w 1276350"/>
              <a:gd name="connsiteY0" fmla="*/ 2349500 h 2349500"/>
              <a:gd name="connsiteX1" fmla="*/ 394494 w 1276350"/>
              <a:gd name="connsiteY1" fmla="*/ 1397000 h 2349500"/>
              <a:gd name="connsiteX2" fmla="*/ 0 w 1276350"/>
              <a:gd name="connsiteY2" fmla="*/ 958850 h 2349500"/>
              <a:gd name="connsiteX3" fmla="*/ 12700 w 1276350"/>
              <a:gd name="connsiteY3" fmla="*/ 50800 h 2349500"/>
              <a:gd name="connsiteX4" fmla="*/ 1130300 w 1276350"/>
              <a:gd name="connsiteY4" fmla="*/ 0 h 2349500"/>
              <a:gd name="connsiteX5" fmla="*/ 1276350 w 1276350"/>
              <a:gd name="connsiteY5" fmla="*/ 1073150 h 2349500"/>
              <a:gd name="connsiteX6" fmla="*/ 590550 w 1276350"/>
              <a:gd name="connsiteY6" fmla="*/ 2349500 h 2349500"/>
              <a:gd name="connsiteX0" fmla="*/ 673893 w 1359693"/>
              <a:gd name="connsiteY0" fmla="*/ 2349500 h 2349500"/>
              <a:gd name="connsiteX1" fmla="*/ 477837 w 1359693"/>
              <a:gd name="connsiteY1" fmla="*/ 1397000 h 2349500"/>
              <a:gd name="connsiteX2" fmla="*/ 0 w 1359693"/>
              <a:gd name="connsiteY2" fmla="*/ 908844 h 2349500"/>
              <a:gd name="connsiteX3" fmla="*/ 96043 w 1359693"/>
              <a:gd name="connsiteY3" fmla="*/ 50800 h 2349500"/>
              <a:gd name="connsiteX4" fmla="*/ 1213643 w 1359693"/>
              <a:gd name="connsiteY4" fmla="*/ 0 h 2349500"/>
              <a:gd name="connsiteX5" fmla="*/ 1359693 w 1359693"/>
              <a:gd name="connsiteY5" fmla="*/ 1073150 h 2349500"/>
              <a:gd name="connsiteX6" fmla="*/ 673893 w 1359693"/>
              <a:gd name="connsiteY6" fmla="*/ 2349500 h 2349500"/>
              <a:gd name="connsiteX0" fmla="*/ 673893 w 1359693"/>
              <a:gd name="connsiteY0" fmla="*/ 2349500 h 2349500"/>
              <a:gd name="connsiteX1" fmla="*/ 477837 w 1359693"/>
              <a:gd name="connsiteY1" fmla="*/ 1397000 h 2349500"/>
              <a:gd name="connsiteX2" fmla="*/ 0 w 1359693"/>
              <a:gd name="connsiteY2" fmla="*/ 908844 h 2349500"/>
              <a:gd name="connsiteX3" fmla="*/ 96043 w 1359693"/>
              <a:gd name="connsiteY3" fmla="*/ 50800 h 2349500"/>
              <a:gd name="connsiteX4" fmla="*/ 1213643 w 1359693"/>
              <a:gd name="connsiteY4" fmla="*/ 0 h 2349500"/>
              <a:gd name="connsiteX5" fmla="*/ 1359693 w 1359693"/>
              <a:gd name="connsiteY5" fmla="*/ 1073150 h 2349500"/>
              <a:gd name="connsiteX6" fmla="*/ 673893 w 1359693"/>
              <a:gd name="connsiteY6" fmla="*/ 2349500 h 2349500"/>
              <a:gd name="connsiteX0" fmla="*/ 673893 w 1359693"/>
              <a:gd name="connsiteY0" fmla="*/ 2349500 h 2349500"/>
              <a:gd name="connsiteX1" fmla="*/ 477837 w 1359693"/>
              <a:gd name="connsiteY1" fmla="*/ 1397000 h 2349500"/>
              <a:gd name="connsiteX2" fmla="*/ 0 w 1359693"/>
              <a:gd name="connsiteY2" fmla="*/ 908844 h 2349500"/>
              <a:gd name="connsiteX3" fmla="*/ 96043 w 1359693"/>
              <a:gd name="connsiteY3" fmla="*/ 50800 h 2349500"/>
              <a:gd name="connsiteX4" fmla="*/ 1213643 w 1359693"/>
              <a:gd name="connsiteY4" fmla="*/ 0 h 2349500"/>
              <a:gd name="connsiteX5" fmla="*/ 1359693 w 1359693"/>
              <a:gd name="connsiteY5" fmla="*/ 1073150 h 2349500"/>
              <a:gd name="connsiteX6" fmla="*/ 673893 w 1359693"/>
              <a:gd name="connsiteY6" fmla="*/ 2349500 h 2349500"/>
              <a:gd name="connsiteX0" fmla="*/ 673893 w 1359693"/>
              <a:gd name="connsiteY0" fmla="*/ 2349500 h 2349500"/>
              <a:gd name="connsiteX1" fmla="*/ 477837 w 1359693"/>
              <a:gd name="connsiteY1" fmla="*/ 1397000 h 2349500"/>
              <a:gd name="connsiteX2" fmla="*/ 0 w 1359693"/>
              <a:gd name="connsiteY2" fmla="*/ 908844 h 2349500"/>
              <a:gd name="connsiteX3" fmla="*/ 96043 w 1359693"/>
              <a:gd name="connsiteY3" fmla="*/ 50800 h 2349500"/>
              <a:gd name="connsiteX4" fmla="*/ 1213643 w 1359693"/>
              <a:gd name="connsiteY4" fmla="*/ 0 h 2349500"/>
              <a:gd name="connsiteX5" fmla="*/ 1359693 w 1359693"/>
              <a:gd name="connsiteY5" fmla="*/ 1073150 h 2349500"/>
              <a:gd name="connsiteX6" fmla="*/ 673893 w 1359693"/>
              <a:gd name="connsiteY6" fmla="*/ 2349500 h 2349500"/>
              <a:gd name="connsiteX0" fmla="*/ 685800 w 1359693"/>
              <a:gd name="connsiteY0" fmla="*/ 2356644 h 2356644"/>
              <a:gd name="connsiteX1" fmla="*/ 477837 w 1359693"/>
              <a:gd name="connsiteY1" fmla="*/ 1397000 h 2356644"/>
              <a:gd name="connsiteX2" fmla="*/ 0 w 1359693"/>
              <a:gd name="connsiteY2" fmla="*/ 908844 h 2356644"/>
              <a:gd name="connsiteX3" fmla="*/ 96043 w 1359693"/>
              <a:gd name="connsiteY3" fmla="*/ 50800 h 2356644"/>
              <a:gd name="connsiteX4" fmla="*/ 1213643 w 1359693"/>
              <a:gd name="connsiteY4" fmla="*/ 0 h 2356644"/>
              <a:gd name="connsiteX5" fmla="*/ 1359693 w 1359693"/>
              <a:gd name="connsiteY5" fmla="*/ 1073150 h 2356644"/>
              <a:gd name="connsiteX6" fmla="*/ 685800 w 1359693"/>
              <a:gd name="connsiteY6" fmla="*/ 2356644 h 2356644"/>
              <a:gd name="connsiteX0" fmla="*/ 685800 w 1359693"/>
              <a:gd name="connsiteY0" fmla="*/ 2356644 h 2356644"/>
              <a:gd name="connsiteX1" fmla="*/ 477837 w 1359693"/>
              <a:gd name="connsiteY1" fmla="*/ 1397000 h 2356644"/>
              <a:gd name="connsiteX2" fmla="*/ 0 w 1359693"/>
              <a:gd name="connsiteY2" fmla="*/ 908844 h 2356644"/>
              <a:gd name="connsiteX3" fmla="*/ 96043 w 1359693"/>
              <a:gd name="connsiteY3" fmla="*/ 50800 h 2356644"/>
              <a:gd name="connsiteX4" fmla="*/ 1213643 w 1359693"/>
              <a:gd name="connsiteY4" fmla="*/ 0 h 2356644"/>
              <a:gd name="connsiteX5" fmla="*/ 1359693 w 1359693"/>
              <a:gd name="connsiteY5" fmla="*/ 1073150 h 2356644"/>
              <a:gd name="connsiteX6" fmla="*/ 685800 w 1359693"/>
              <a:gd name="connsiteY6" fmla="*/ 2356644 h 2356644"/>
              <a:gd name="connsiteX0" fmla="*/ 685800 w 1359693"/>
              <a:gd name="connsiteY0" fmla="*/ 2356644 h 2356644"/>
              <a:gd name="connsiteX1" fmla="*/ 477837 w 1359693"/>
              <a:gd name="connsiteY1" fmla="*/ 1397000 h 2356644"/>
              <a:gd name="connsiteX2" fmla="*/ 0 w 1359693"/>
              <a:gd name="connsiteY2" fmla="*/ 908844 h 2356644"/>
              <a:gd name="connsiteX3" fmla="*/ 96043 w 1359693"/>
              <a:gd name="connsiteY3" fmla="*/ 50800 h 2356644"/>
              <a:gd name="connsiteX4" fmla="*/ 1213643 w 1359693"/>
              <a:gd name="connsiteY4" fmla="*/ 0 h 2356644"/>
              <a:gd name="connsiteX5" fmla="*/ 1359693 w 1359693"/>
              <a:gd name="connsiteY5" fmla="*/ 1073150 h 2356644"/>
              <a:gd name="connsiteX6" fmla="*/ 685800 w 1359693"/>
              <a:gd name="connsiteY6" fmla="*/ 2356644 h 2356644"/>
              <a:gd name="connsiteX0" fmla="*/ 685800 w 1359693"/>
              <a:gd name="connsiteY0" fmla="*/ 2356644 h 2356644"/>
              <a:gd name="connsiteX1" fmla="*/ 477837 w 1359693"/>
              <a:gd name="connsiteY1" fmla="*/ 1397000 h 2356644"/>
              <a:gd name="connsiteX2" fmla="*/ 0 w 1359693"/>
              <a:gd name="connsiteY2" fmla="*/ 908844 h 2356644"/>
              <a:gd name="connsiteX3" fmla="*/ 96043 w 1359693"/>
              <a:gd name="connsiteY3" fmla="*/ 50800 h 2356644"/>
              <a:gd name="connsiteX4" fmla="*/ 1213643 w 1359693"/>
              <a:gd name="connsiteY4" fmla="*/ 0 h 2356644"/>
              <a:gd name="connsiteX5" fmla="*/ 1359693 w 1359693"/>
              <a:gd name="connsiteY5" fmla="*/ 1073150 h 2356644"/>
              <a:gd name="connsiteX6" fmla="*/ 685800 w 1359693"/>
              <a:gd name="connsiteY6" fmla="*/ 2356644 h 2356644"/>
              <a:gd name="connsiteX0" fmla="*/ 685800 w 1404066"/>
              <a:gd name="connsiteY0" fmla="*/ 2356644 h 2356644"/>
              <a:gd name="connsiteX1" fmla="*/ 477837 w 1404066"/>
              <a:gd name="connsiteY1" fmla="*/ 1397000 h 2356644"/>
              <a:gd name="connsiteX2" fmla="*/ 0 w 1404066"/>
              <a:gd name="connsiteY2" fmla="*/ 908844 h 2356644"/>
              <a:gd name="connsiteX3" fmla="*/ 96043 w 1404066"/>
              <a:gd name="connsiteY3" fmla="*/ 50800 h 2356644"/>
              <a:gd name="connsiteX4" fmla="*/ 1213643 w 1404066"/>
              <a:gd name="connsiteY4" fmla="*/ 0 h 2356644"/>
              <a:gd name="connsiteX5" fmla="*/ 1359693 w 1404066"/>
              <a:gd name="connsiteY5" fmla="*/ 1073150 h 2356644"/>
              <a:gd name="connsiteX6" fmla="*/ 685800 w 1404066"/>
              <a:gd name="connsiteY6" fmla="*/ 2356644 h 2356644"/>
              <a:gd name="connsiteX0" fmla="*/ 685800 w 1444658"/>
              <a:gd name="connsiteY0" fmla="*/ 2356644 h 2356644"/>
              <a:gd name="connsiteX1" fmla="*/ 477837 w 1444658"/>
              <a:gd name="connsiteY1" fmla="*/ 1397000 h 2356644"/>
              <a:gd name="connsiteX2" fmla="*/ 0 w 1444658"/>
              <a:gd name="connsiteY2" fmla="*/ 908844 h 2356644"/>
              <a:gd name="connsiteX3" fmla="*/ 96043 w 1444658"/>
              <a:gd name="connsiteY3" fmla="*/ 50800 h 2356644"/>
              <a:gd name="connsiteX4" fmla="*/ 1213643 w 1444658"/>
              <a:gd name="connsiteY4" fmla="*/ 0 h 2356644"/>
              <a:gd name="connsiteX5" fmla="*/ 1359693 w 1444658"/>
              <a:gd name="connsiteY5" fmla="*/ 1073150 h 2356644"/>
              <a:gd name="connsiteX6" fmla="*/ 685800 w 1444658"/>
              <a:gd name="connsiteY6" fmla="*/ 2356644 h 2356644"/>
              <a:gd name="connsiteX0" fmla="*/ 685800 w 1458167"/>
              <a:gd name="connsiteY0" fmla="*/ 2356644 h 2356644"/>
              <a:gd name="connsiteX1" fmla="*/ 477837 w 1458167"/>
              <a:gd name="connsiteY1" fmla="*/ 1397000 h 2356644"/>
              <a:gd name="connsiteX2" fmla="*/ 0 w 1458167"/>
              <a:gd name="connsiteY2" fmla="*/ 908844 h 2356644"/>
              <a:gd name="connsiteX3" fmla="*/ 96043 w 1458167"/>
              <a:gd name="connsiteY3" fmla="*/ 50800 h 2356644"/>
              <a:gd name="connsiteX4" fmla="*/ 1213643 w 1458167"/>
              <a:gd name="connsiteY4" fmla="*/ 0 h 2356644"/>
              <a:gd name="connsiteX5" fmla="*/ 1359693 w 1458167"/>
              <a:gd name="connsiteY5" fmla="*/ 1073150 h 2356644"/>
              <a:gd name="connsiteX6" fmla="*/ 685800 w 1458167"/>
              <a:gd name="connsiteY6" fmla="*/ 2356644 h 2356644"/>
              <a:gd name="connsiteX0" fmla="*/ 685800 w 1458167"/>
              <a:gd name="connsiteY0" fmla="*/ 2484291 h 2484291"/>
              <a:gd name="connsiteX1" fmla="*/ 477837 w 1458167"/>
              <a:gd name="connsiteY1" fmla="*/ 1524647 h 2484291"/>
              <a:gd name="connsiteX2" fmla="*/ 0 w 1458167"/>
              <a:gd name="connsiteY2" fmla="*/ 1036491 h 2484291"/>
              <a:gd name="connsiteX3" fmla="*/ 96043 w 1458167"/>
              <a:gd name="connsiteY3" fmla="*/ 178447 h 2484291"/>
              <a:gd name="connsiteX4" fmla="*/ 1213643 w 1458167"/>
              <a:gd name="connsiteY4" fmla="*/ 127647 h 2484291"/>
              <a:gd name="connsiteX5" fmla="*/ 1359693 w 1458167"/>
              <a:gd name="connsiteY5" fmla="*/ 1200797 h 2484291"/>
              <a:gd name="connsiteX6" fmla="*/ 685800 w 1458167"/>
              <a:gd name="connsiteY6" fmla="*/ 2484291 h 2484291"/>
              <a:gd name="connsiteX0" fmla="*/ 685800 w 1458167"/>
              <a:gd name="connsiteY0" fmla="*/ 2484832 h 2484832"/>
              <a:gd name="connsiteX1" fmla="*/ 477837 w 1458167"/>
              <a:gd name="connsiteY1" fmla="*/ 1525188 h 2484832"/>
              <a:gd name="connsiteX2" fmla="*/ 0 w 1458167"/>
              <a:gd name="connsiteY2" fmla="*/ 1037032 h 2484832"/>
              <a:gd name="connsiteX3" fmla="*/ 76993 w 1458167"/>
              <a:gd name="connsiteY3" fmla="*/ 176607 h 2484832"/>
              <a:gd name="connsiteX4" fmla="*/ 1213643 w 1458167"/>
              <a:gd name="connsiteY4" fmla="*/ 128188 h 2484832"/>
              <a:gd name="connsiteX5" fmla="*/ 1359693 w 1458167"/>
              <a:gd name="connsiteY5" fmla="*/ 1201338 h 2484832"/>
              <a:gd name="connsiteX6" fmla="*/ 685800 w 1458167"/>
              <a:gd name="connsiteY6" fmla="*/ 2484832 h 2484832"/>
              <a:gd name="connsiteX0" fmla="*/ 685800 w 1458167"/>
              <a:gd name="connsiteY0" fmla="*/ 2598539 h 2598539"/>
              <a:gd name="connsiteX1" fmla="*/ 477837 w 1458167"/>
              <a:gd name="connsiteY1" fmla="*/ 1638895 h 2598539"/>
              <a:gd name="connsiteX2" fmla="*/ 0 w 1458167"/>
              <a:gd name="connsiteY2" fmla="*/ 1150739 h 2598539"/>
              <a:gd name="connsiteX3" fmla="*/ 76993 w 1458167"/>
              <a:gd name="connsiteY3" fmla="*/ 290314 h 2598539"/>
              <a:gd name="connsiteX4" fmla="*/ 1213643 w 1458167"/>
              <a:gd name="connsiteY4" fmla="*/ 241895 h 2598539"/>
              <a:gd name="connsiteX5" fmla="*/ 1359693 w 1458167"/>
              <a:gd name="connsiteY5" fmla="*/ 1315045 h 2598539"/>
              <a:gd name="connsiteX6" fmla="*/ 685800 w 1458167"/>
              <a:gd name="connsiteY6" fmla="*/ 2598539 h 2598539"/>
              <a:gd name="connsiteX0" fmla="*/ 761202 w 1533569"/>
              <a:gd name="connsiteY0" fmla="*/ 2598539 h 2598539"/>
              <a:gd name="connsiteX1" fmla="*/ 553239 w 1533569"/>
              <a:gd name="connsiteY1" fmla="*/ 1638895 h 2598539"/>
              <a:gd name="connsiteX2" fmla="*/ 75402 w 1533569"/>
              <a:gd name="connsiteY2" fmla="*/ 1150739 h 2598539"/>
              <a:gd name="connsiteX3" fmla="*/ 152395 w 1533569"/>
              <a:gd name="connsiteY3" fmla="*/ 290314 h 2598539"/>
              <a:gd name="connsiteX4" fmla="*/ 1289045 w 1533569"/>
              <a:gd name="connsiteY4" fmla="*/ 241895 h 2598539"/>
              <a:gd name="connsiteX5" fmla="*/ 1435095 w 1533569"/>
              <a:gd name="connsiteY5" fmla="*/ 1315045 h 2598539"/>
              <a:gd name="connsiteX6" fmla="*/ 761202 w 1533569"/>
              <a:gd name="connsiteY6" fmla="*/ 2598539 h 2598539"/>
              <a:gd name="connsiteX0" fmla="*/ 825046 w 1597413"/>
              <a:gd name="connsiteY0" fmla="*/ 2598539 h 2598539"/>
              <a:gd name="connsiteX1" fmla="*/ 617083 w 1597413"/>
              <a:gd name="connsiteY1" fmla="*/ 1638895 h 2598539"/>
              <a:gd name="connsiteX2" fmla="*/ 139246 w 1597413"/>
              <a:gd name="connsiteY2" fmla="*/ 1150739 h 2598539"/>
              <a:gd name="connsiteX3" fmla="*/ 216239 w 1597413"/>
              <a:gd name="connsiteY3" fmla="*/ 290314 h 2598539"/>
              <a:gd name="connsiteX4" fmla="*/ 1352889 w 1597413"/>
              <a:gd name="connsiteY4" fmla="*/ 241895 h 2598539"/>
              <a:gd name="connsiteX5" fmla="*/ 1498939 w 1597413"/>
              <a:gd name="connsiteY5" fmla="*/ 1315045 h 2598539"/>
              <a:gd name="connsiteX6" fmla="*/ 825046 w 1597413"/>
              <a:gd name="connsiteY6" fmla="*/ 2598539 h 2598539"/>
              <a:gd name="connsiteX0" fmla="*/ 818095 w 1590462"/>
              <a:gd name="connsiteY0" fmla="*/ 2598539 h 2598539"/>
              <a:gd name="connsiteX1" fmla="*/ 610132 w 1590462"/>
              <a:gd name="connsiteY1" fmla="*/ 1638895 h 2598539"/>
              <a:gd name="connsiteX2" fmla="*/ 132295 w 1590462"/>
              <a:gd name="connsiteY2" fmla="*/ 1150739 h 2598539"/>
              <a:gd name="connsiteX3" fmla="*/ 209288 w 1590462"/>
              <a:gd name="connsiteY3" fmla="*/ 290314 h 2598539"/>
              <a:gd name="connsiteX4" fmla="*/ 1345938 w 1590462"/>
              <a:gd name="connsiteY4" fmla="*/ 241895 h 2598539"/>
              <a:gd name="connsiteX5" fmla="*/ 1491988 w 1590462"/>
              <a:gd name="connsiteY5" fmla="*/ 1315045 h 2598539"/>
              <a:gd name="connsiteX6" fmla="*/ 818095 w 1590462"/>
              <a:gd name="connsiteY6" fmla="*/ 2598539 h 2598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0462" h="2598539">
                <a:moveTo>
                  <a:pt x="818095" y="2598539"/>
                </a:moveTo>
                <a:cubicBezTo>
                  <a:pt x="771793" y="2281039"/>
                  <a:pt x="789784" y="1984970"/>
                  <a:pt x="610132" y="1638895"/>
                </a:cubicBezTo>
                <a:cubicBezTo>
                  <a:pt x="484191" y="1469032"/>
                  <a:pt x="324911" y="1322983"/>
                  <a:pt x="132295" y="1150739"/>
                </a:cubicBezTo>
                <a:cubicBezTo>
                  <a:pt x="-34922" y="997281"/>
                  <a:pt x="-78313" y="672372"/>
                  <a:pt x="209288" y="290314"/>
                </a:cubicBezTo>
                <a:cubicBezTo>
                  <a:pt x="560390" y="-112382"/>
                  <a:pt x="1037699" y="-65022"/>
                  <a:pt x="1345938" y="241895"/>
                </a:cubicBezTo>
                <a:cubicBezTo>
                  <a:pt x="1606553" y="511506"/>
                  <a:pt x="1664761" y="864458"/>
                  <a:pt x="1491988" y="1315045"/>
                </a:cubicBezTo>
                <a:cubicBezTo>
                  <a:pt x="1293551" y="1783357"/>
                  <a:pt x="1073682" y="2189758"/>
                  <a:pt x="818095" y="2598539"/>
                </a:cubicBezTo>
                <a:close/>
              </a:path>
            </a:pathLst>
          </a:custGeom>
          <a:solidFill>
            <a:schemeClr val="accent1"/>
          </a:solidFill>
          <a:ln w="762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3" name="Freeform 32"/>
          <p:cNvSpPr/>
          <p:nvPr/>
        </p:nvSpPr>
        <p:spPr>
          <a:xfrm rot="14422133">
            <a:off x="2626519" y="3328194"/>
            <a:ext cx="1590675" cy="2598737"/>
          </a:xfrm>
          <a:custGeom>
            <a:avLst/>
            <a:gdLst>
              <a:gd name="connsiteX0" fmla="*/ 590550 w 1276350"/>
              <a:gd name="connsiteY0" fmla="*/ 2349500 h 2349500"/>
              <a:gd name="connsiteX1" fmla="*/ 406400 w 1276350"/>
              <a:gd name="connsiteY1" fmla="*/ 1358900 h 2349500"/>
              <a:gd name="connsiteX2" fmla="*/ 0 w 1276350"/>
              <a:gd name="connsiteY2" fmla="*/ 958850 h 2349500"/>
              <a:gd name="connsiteX3" fmla="*/ 12700 w 1276350"/>
              <a:gd name="connsiteY3" fmla="*/ 50800 h 2349500"/>
              <a:gd name="connsiteX4" fmla="*/ 1130300 w 1276350"/>
              <a:gd name="connsiteY4" fmla="*/ 0 h 2349500"/>
              <a:gd name="connsiteX5" fmla="*/ 1276350 w 1276350"/>
              <a:gd name="connsiteY5" fmla="*/ 1073150 h 2349500"/>
              <a:gd name="connsiteX6" fmla="*/ 590550 w 1276350"/>
              <a:gd name="connsiteY6" fmla="*/ 2349500 h 2349500"/>
              <a:gd name="connsiteX0" fmla="*/ 590550 w 1276350"/>
              <a:gd name="connsiteY0" fmla="*/ 2349500 h 2349500"/>
              <a:gd name="connsiteX1" fmla="*/ 394494 w 1276350"/>
              <a:gd name="connsiteY1" fmla="*/ 1397000 h 2349500"/>
              <a:gd name="connsiteX2" fmla="*/ 0 w 1276350"/>
              <a:gd name="connsiteY2" fmla="*/ 958850 h 2349500"/>
              <a:gd name="connsiteX3" fmla="*/ 12700 w 1276350"/>
              <a:gd name="connsiteY3" fmla="*/ 50800 h 2349500"/>
              <a:gd name="connsiteX4" fmla="*/ 1130300 w 1276350"/>
              <a:gd name="connsiteY4" fmla="*/ 0 h 2349500"/>
              <a:gd name="connsiteX5" fmla="*/ 1276350 w 1276350"/>
              <a:gd name="connsiteY5" fmla="*/ 1073150 h 2349500"/>
              <a:gd name="connsiteX6" fmla="*/ 590550 w 1276350"/>
              <a:gd name="connsiteY6" fmla="*/ 2349500 h 2349500"/>
              <a:gd name="connsiteX0" fmla="*/ 673893 w 1359693"/>
              <a:gd name="connsiteY0" fmla="*/ 2349500 h 2349500"/>
              <a:gd name="connsiteX1" fmla="*/ 477837 w 1359693"/>
              <a:gd name="connsiteY1" fmla="*/ 1397000 h 2349500"/>
              <a:gd name="connsiteX2" fmla="*/ 0 w 1359693"/>
              <a:gd name="connsiteY2" fmla="*/ 908844 h 2349500"/>
              <a:gd name="connsiteX3" fmla="*/ 96043 w 1359693"/>
              <a:gd name="connsiteY3" fmla="*/ 50800 h 2349500"/>
              <a:gd name="connsiteX4" fmla="*/ 1213643 w 1359693"/>
              <a:gd name="connsiteY4" fmla="*/ 0 h 2349500"/>
              <a:gd name="connsiteX5" fmla="*/ 1359693 w 1359693"/>
              <a:gd name="connsiteY5" fmla="*/ 1073150 h 2349500"/>
              <a:gd name="connsiteX6" fmla="*/ 673893 w 1359693"/>
              <a:gd name="connsiteY6" fmla="*/ 2349500 h 2349500"/>
              <a:gd name="connsiteX0" fmla="*/ 673893 w 1359693"/>
              <a:gd name="connsiteY0" fmla="*/ 2349500 h 2349500"/>
              <a:gd name="connsiteX1" fmla="*/ 477837 w 1359693"/>
              <a:gd name="connsiteY1" fmla="*/ 1397000 h 2349500"/>
              <a:gd name="connsiteX2" fmla="*/ 0 w 1359693"/>
              <a:gd name="connsiteY2" fmla="*/ 908844 h 2349500"/>
              <a:gd name="connsiteX3" fmla="*/ 96043 w 1359693"/>
              <a:gd name="connsiteY3" fmla="*/ 50800 h 2349500"/>
              <a:gd name="connsiteX4" fmla="*/ 1213643 w 1359693"/>
              <a:gd name="connsiteY4" fmla="*/ 0 h 2349500"/>
              <a:gd name="connsiteX5" fmla="*/ 1359693 w 1359693"/>
              <a:gd name="connsiteY5" fmla="*/ 1073150 h 2349500"/>
              <a:gd name="connsiteX6" fmla="*/ 673893 w 1359693"/>
              <a:gd name="connsiteY6" fmla="*/ 2349500 h 2349500"/>
              <a:gd name="connsiteX0" fmla="*/ 673893 w 1359693"/>
              <a:gd name="connsiteY0" fmla="*/ 2349500 h 2349500"/>
              <a:gd name="connsiteX1" fmla="*/ 477837 w 1359693"/>
              <a:gd name="connsiteY1" fmla="*/ 1397000 h 2349500"/>
              <a:gd name="connsiteX2" fmla="*/ 0 w 1359693"/>
              <a:gd name="connsiteY2" fmla="*/ 908844 h 2349500"/>
              <a:gd name="connsiteX3" fmla="*/ 96043 w 1359693"/>
              <a:gd name="connsiteY3" fmla="*/ 50800 h 2349500"/>
              <a:gd name="connsiteX4" fmla="*/ 1213643 w 1359693"/>
              <a:gd name="connsiteY4" fmla="*/ 0 h 2349500"/>
              <a:gd name="connsiteX5" fmla="*/ 1359693 w 1359693"/>
              <a:gd name="connsiteY5" fmla="*/ 1073150 h 2349500"/>
              <a:gd name="connsiteX6" fmla="*/ 673893 w 1359693"/>
              <a:gd name="connsiteY6" fmla="*/ 2349500 h 2349500"/>
              <a:gd name="connsiteX0" fmla="*/ 673893 w 1359693"/>
              <a:gd name="connsiteY0" fmla="*/ 2349500 h 2349500"/>
              <a:gd name="connsiteX1" fmla="*/ 477837 w 1359693"/>
              <a:gd name="connsiteY1" fmla="*/ 1397000 h 2349500"/>
              <a:gd name="connsiteX2" fmla="*/ 0 w 1359693"/>
              <a:gd name="connsiteY2" fmla="*/ 908844 h 2349500"/>
              <a:gd name="connsiteX3" fmla="*/ 96043 w 1359693"/>
              <a:gd name="connsiteY3" fmla="*/ 50800 h 2349500"/>
              <a:gd name="connsiteX4" fmla="*/ 1213643 w 1359693"/>
              <a:gd name="connsiteY4" fmla="*/ 0 h 2349500"/>
              <a:gd name="connsiteX5" fmla="*/ 1359693 w 1359693"/>
              <a:gd name="connsiteY5" fmla="*/ 1073150 h 2349500"/>
              <a:gd name="connsiteX6" fmla="*/ 673893 w 1359693"/>
              <a:gd name="connsiteY6" fmla="*/ 2349500 h 2349500"/>
              <a:gd name="connsiteX0" fmla="*/ 685800 w 1359693"/>
              <a:gd name="connsiteY0" fmla="*/ 2356644 h 2356644"/>
              <a:gd name="connsiteX1" fmla="*/ 477837 w 1359693"/>
              <a:gd name="connsiteY1" fmla="*/ 1397000 h 2356644"/>
              <a:gd name="connsiteX2" fmla="*/ 0 w 1359693"/>
              <a:gd name="connsiteY2" fmla="*/ 908844 h 2356644"/>
              <a:gd name="connsiteX3" fmla="*/ 96043 w 1359693"/>
              <a:gd name="connsiteY3" fmla="*/ 50800 h 2356644"/>
              <a:gd name="connsiteX4" fmla="*/ 1213643 w 1359693"/>
              <a:gd name="connsiteY4" fmla="*/ 0 h 2356644"/>
              <a:gd name="connsiteX5" fmla="*/ 1359693 w 1359693"/>
              <a:gd name="connsiteY5" fmla="*/ 1073150 h 2356644"/>
              <a:gd name="connsiteX6" fmla="*/ 685800 w 1359693"/>
              <a:gd name="connsiteY6" fmla="*/ 2356644 h 2356644"/>
              <a:gd name="connsiteX0" fmla="*/ 685800 w 1359693"/>
              <a:gd name="connsiteY0" fmla="*/ 2356644 h 2356644"/>
              <a:gd name="connsiteX1" fmla="*/ 477837 w 1359693"/>
              <a:gd name="connsiteY1" fmla="*/ 1397000 h 2356644"/>
              <a:gd name="connsiteX2" fmla="*/ 0 w 1359693"/>
              <a:gd name="connsiteY2" fmla="*/ 908844 h 2356644"/>
              <a:gd name="connsiteX3" fmla="*/ 96043 w 1359693"/>
              <a:gd name="connsiteY3" fmla="*/ 50800 h 2356644"/>
              <a:gd name="connsiteX4" fmla="*/ 1213643 w 1359693"/>
              <a:gd name="connsiteY4" fmla="*/ 0 h 2356644"/>
              <a:gd name="connsiteX5" fmla="*/ 1359693 w 1359693"/>
              <a:gd name="connsiteY5" fmla="*/ 1073150 h 2356644"/>
              <a:gd name="connsiteX6" fmla="*/ 685800 w 1359693"/>
              <a:gd name="connsiteY6" fmla="*/ 2356644 h 2356644"/>
              <a:gd name="connsiteX0" fmla="*/ 685800 w 1359693"/>
              <a:gd name="connsiteY0" fmla="*/ 2356644 h 2356644"/>
              <a:gd name="connsiteX1" fmla="*/ 477837 w 1359693"/>
              <a:gd name="connsiteY1" fmla="*/ 1397000 h 2356644"/>
              <a:gd name="connsiteX2" fmla="*/ 0 w 1359693"/>
              <a:gd name="connsiteY2" fmla="*/ 908844 h 2356644"/>
              <a:gd name="connsiteX3" fmla="*/ 96043 w 1359693"/>
              <a:gd name="connsiteY3" fmla="*/ 50800 h 2356644"/>
              <a:gd name="connsiteX4" fmla="*/ 1213643 w 1359693"/>
              <a:gd name="connsiteY4" fmla="*/ 0 h 2356644"/>
              <a:gd name="connsiteX5" fmla="*/ 1359693 w 1359693"/>
              <a:gd name="connsiteY5" fmla="*/ 1073150 h 2356644"/>
              <a:gd name="connsiteX6" fmla="*/ 685800 w 1359693"/>
              <a:gd name="connsiteY6" fmla="*/ 2356644 h 2356644"/>
              <a:gd name="connsiteX0" fmla="*/ 685800 w 1359693"/>
              <a:gd name="connsiteY0" fmla="*/ 2356644 h 2356644"/>
              <a:gd name="connsiteX1" fmla="*/ 477837 w 1359693"/>
              <a:gd name="connsiteY1" fmla="*/ 1397000 h 2356644"/>
              <a:gd name="connsiteX2" fmla="*/ 0 w 1359693"/>
              <a:gd name="connsiteY2" fmla="*/ 908844 h 2356644"/>
              <a:gd name="connsiteX3" fmla="*/ 96043 w 1359693"/>
              <a:gd name="connsiteY3" fmla="*/ 50800 h 2356644"/>
              <a:gd name="connsiteX4" fmla="*/ 1213643 w 1359693"/>
              <a:gd name="connsiteY4" fmla="*/ 0 h 2356644"/>
              <a:gd name="connsiteX5" fmla="*/ 1359693 w 1359693"/>
              <a:gd name="connsiteY5" fmla="*/ 1073150 h 2356644"/>
              <a:gd name="connsiteX6" fmla="*/ 685800 w 1359693"/>
              <a:gd name="connsiteY6" fmla="*/ 2356644 h 2356644"/>
              <a:gd name="connsiteX0" fmla="*/ 685800 w 1404066"/>
              <a:gd name="connsiteY0" fmla="*/ 2356644 h 2356644"/>
              <a:gd name="connsiteX1" fmla="*/ 477837 w 1404066"/>
              <a:gd name="connsiteY1" fmla="*/ 1397000 h 2356644"/>
              <a:gd name="connsiteX2" fmla="*/ 0 w 1404066"/>
              <a:gd name="connsiteY2" fmla="*/ 908844 h 2356644"/>
              <a:gd name="connsiteX3" fmla="*/ 96043 w 1404066"/>
              <a:gd name="connsiteY3" fmla="*/ 50800 h 2356644"/>
              <a:gd name="connsiteX4" fmla="*/ 1213643 w 1404066"/>
              <a:gd name="connsiteY4" fmla="*/ 0 h 2356644"/>
              <a:gd name="connsiteX5" fmla="*/ 1359693 w 1404066"/>
              <a:gd name="connsiteY5" fmla="*/ 1073150 h 2356644"/>
              <a:gd name="connsiteX6" fmla="*/ 685800 w 1404066"/>
              <a:gd name="connsiteY6" fmla="*/ 2356644 h 2356644"/>
              <a:gd name="connsiteX0" fmla="*/ 685800 w 1444658"/>
              <a:gd name="connsiteY0" fmla="*/ 2356644 h 2356644"/>
              <a:gd name="connsiteX1" fmla="*/ 477837 w 1444658"/>
              <a:gd name="connsiteY1" fmla="*/ 1397000 h 2356644"/>
              <a:gd name="connsiteX2" fmla="*/ 0 w 1444658"/>
              <a:gd name="connsiteY2" fmla="*/ 908844 h 2356644"/>
              <a:gd name="connsiteX3" fmla="*/ 96043 w 1444658"/>
              <a:gd name="connsiteY3" fmla="*/ 50800 h 2356644"/>
              <a:gd name="connsiteX4" fmla="*/ 1213643 w 1444658"/>
              <a:gd name="connsiteY4" fmla="*/ 0 h 2356644"/>
              <a:gd name="connsiteX5" fmla="*/ 1359693 w 1444658"/>
              <a:gd name="connsiteY5" fmla="*/ 1073150 h 2356644"/>
              <a:gd name="connsiteX6" fmla="*/ 685800 w 1444658"/>
              <a:gd name="connsiteY6" fmla="*/ 2356644 h 2356644"/>
              <a:gd name="connsiteX0" fmla="*/ 685800 w 1458167"/>
              <a:gd name="connsiteY0" fmla="*/ 2356644 h 2356644"/>
              <a:gd name="connsiteX1" fmla="*/ 477837 w 1458167"/>
              <a:gd name="connsiteY1" fmla="*/ 1397000 h 2356644"/>
              <a:gd name="connsiteX2" fmla="*/ 0 w 1458167"/>
              <a:gd name="connsiteY2" fmla="*/ 908844 h 2356644"/>
              <a:gd name="connsiteX3" fmla="*/ 96043 w 1458167"/>
              <a:gd name="connsiteY3" fmla="*/ 50800 h 2356644"/>
              <a:gd name="connsiteX4" fmla="*/ 1213643 w 1458167"/>
              <a:gd name="connsiteY4" fmla="*/ 0 h 2356644"/>
              <a:gd name="connsiteX5" fmla="*/ 1359693 w 1458167"/>
              <a:gd name="connsiteY5" fmla="*/ 1073150 h 2356644"/>
              <a:gd name="connsiteX6" fmla="*/ 685800 w 1458167"/>
              <a:gd name="connsiteY6" fmla="*/ 2356644 h 2356644"/>
              <a:gd name="connsiteX0" fmla="*/ 685800 w 1458167"/>
              <a:gd name="connsiteY0" fmla="*/ 2484291 h 2484291"/>
              <a:gd name="connsiteX1" fmla="*/ 477837 w 1458167"/>
              <a:gd name="connsiteY1" fmla="*/ 1524647 h 2484291"/>
              <a:gd name="connsiteX2" fmla="*/ 0 w 1458167"/>
              <a:gd name="connsiteY2" fmla="*/ 1036491 h 2484291"/>
              <a:gd name="connsiteX3" fmla="*/ 96043 w 1458167"/>
              <a:gd name="connsiteY3" fmla="*/ 178447 h 2484291"/>
              <a:gd name="connsiteX4" fmla="*/ 1213643 w 1458167"/>
              <a:gd name="connsiteY4" fmla="*/ 127647 h 2484291"/>
              <a:gd name="connsiteX5" fmla="*/ 1359693 w 1458167"/>
              <a:gd name="connsiteY5" fmla="*/ 1200797 h 2484291"/>
              <a:gd name="connsiteX6" fmla="*/ 685800 w 1458167"/>
              <a:gd name="connsiteY6" fmla="*/ 2484291 h 2484291"/>
              <a:gd name="connsiteX0" fmla="*/ 685800 w 1458167"/>
              <a:gd name="connsiteY0" fmla="*/ 2484832 h 2484832"/>
              <a:gd name="connsiteX1" fmla="*/ 477837 w 1458167"/>
              <a:gd name="connsiteY1" fmla="*/ 1525188 h 2484832"/>
              <a:gd name="connsiteX2" fmla="*/ 0 w 1458167"/>
              <a:gd name="connsiteY2" fmla="*/ 1037032 h 2484832"/>
              <a:gd name="connsiteX3" fmla="*/ 76993 w 1458167"/>
              <a:gd name="connsiteY3" fmla="*/ 176607 h 2484832"/>
              <a:gd name="connsiteX4" fmla="*/ 1213643 w 1458167"/>
              <a:gd name="connsiteY4" fmla="*/ 128188 h 2484832"/>
              <a:gd name="connsiteX5" fmla="*/ 1359693 w 1458167"/>
              <a:gd name="connsiteY5" fmla="*/ 1201338 h 2484832"/>
              <a:gd name="connsiteX6" fmla="*/ 685800 w 1458167"/>
              <a:gd name="connsiteY6" fmla="*/ 2484832 h 2484832"/>
              <a:gd name="connsiteX0" fmla="*/ 685800 w 1458167"/>
              <a:gd name="connsiteY0" fmla="*/ 2598539 h 2598539"/>
              <a:gd name="connsiteX1" fmla="*/ 477837 w 1458167"/>
              <a:gd name="connsiteY1" fmla="*/ 1638895 h 2598539"/>
              <a:gd name="connsiteX2" fmla="*/ 0 w 1458167"/>
              <a:gd name="connsiteY2" fmla="*/ 1150739 h 2598539"/>
              <a:gd name="connsiteX3" fmla="*/ 76993 w 1458167"/>
              <a:gd name="connsiteY3" fmla="*/ 290314 h 2598539"/>
              <a:gd name="connsiteX4" fmla="*/ 1213643 w 1458167"/>
              <a:gd name="connsiteY4" fmla="*/ 241895 h 2598539"/>
              <a:gd name="connsiteX5" fmla="*/ 1359693 w 1458167"/>
              <a:gd name="connsiteY5" fmla="*/ 1315045 h 2598539"/>
              <a:gd name="connsiteX6" fmla="*/ 685800 w 1458167"/>
              <a:gd name="connsiteY6" fmla="*/ 2598539 h 2598539"/>
              <a:gd name="connsiteX0" fmla="*/ 761202 w 1533569"/>
              <a:gd name="connsiteY0" fmla="*/ 2598539 h 2598539"/>
              <a:gd name="connsiteX1" fmla="*/ 553239 w 1533569"/>
              <a:gd name="connsiteY1" fmla="*/ 1638895 h 2598539"/>
              <a:gd name="connsiteX2" fmla="*/ 75402 w 1533569"/>
              <a:gd name="connsiteY2" fmla="*/ 1150739 h 2598539"/>
              <a:gd name="connsiteX3" fmla="*/ 152395 w 1533569"/>
              <a:gd name="connsiteY3" fmla="*/ 290314 h 2598539"/>
              <a:gd name="connsiteX4" fmla="*/ 1289045 w 1533569"/>
              <a:gd name="connsiteY4" fmla="*/ 241895 h 2598539"/>
              <a:gd name="connsiteX5" fmla="*/ 1435095 w 1533569"/>
              <a:gd name="connsiteY5" fmla="*/ 1315045 h 2598539"/>
              <a:gd name="connsiteX6" fmla="*/ 761202 w 1533569"/>
              <a:gd name="connsiteY6" fmla="*/ 2598539 h 2598539"/>
              <a:gd name="connsiteX0" fmla="*/ 825046 w 1597413"/>
              <a:gd name="connsiteY0" fmla="*/ 2598539 h 2598539"/>
              <a:gd name="connsiteX1" fmla="*/ 617083 w 1597413"/>
              <a:gd name="connsiteY1" fmla="*/ 1638895 h 2598539"/>
              <a:gd name="connsiteX2" fmla="*/ 139246 w 1597413"/>
              <a:gd name="connsiteY2" fmla="*/ 1150739 h 2598539"/>
              <a:gd name="connsiteX3" fmla="*/ 216239 w 1597413"/>
              <a:gd name="connsiteY3" fmla="*/ 290314 h 2598539"/>
              <a:gd name="connsiteX4" fmla="*/ 1352889 w 1597413"/>
              <a:gd name="connsiteY4" fmla="*/ 241895 h 2598539"/>
              <a:gd name="connsiteX5" fmla="*/ 1498939 w 1597413"/>
              <a:gd name="connsiteY5" fmla="*/ 1315045 h 2598539"/>
              <a:gd name="connsiteX6" fmla="*/ 825046 w 1597413"/>
              <a:gd name="connsiteY6" fmla="*/ 2598539 h 2598539"/>
              <a:gd name="connsiteX0" fmla="*/ 818095 w 1590462"/>
              <a:gd name="connsiteY0" fmla="*/ 2598539 h 2598539"/>
              <a:gd name="connsiteX1" fmla="*/ 610132 w 1590462"/>
              <a:gd name="connsiteY1" fmla="*/ 1638895 h 2598539"/>
              <a:gd name="connsiteX2" fmla="*/ 132295 w 1590462"/>
              <a:gd name="connsiteY2" fmla="*/ 1150739 h 2598539"/>
              <a:gd name="connsiteX3" fmla="*/ 209288 w 1590462"/>
              <a:gd name="connsiteY3" fmla="*/ 290314 h 2598539"/>
              <a:gd name="connsiteX4" fmla="*/ 1345938 w 1590462"/>
              <a:gd name="connsiteY4" fmla="*/ 241895 h 2598539"/>
              <a:gd name="connsiteX5" fmla="*/ 1491988 w 1590462"/>
              <a:gd name="connsiteY5" fmla="*/ 1315045 h 2598539"/>
              <a:gd name="connsiteX6" fmla="*/ 818095 w 1590462"/>
              <a:gd name="connsiteY6" fmla="*/ 2598539 h 2598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0462" h="2598539">
                <a:moveTo>
                  <a:pt x="818095" y="2598539"/>
                </a:moveTo>
                <a:cubicBezTo>
                  <a:pt x="771793" y="2281039"/>
                  <a:pt x="789784" y="1984970"/>
                  <a:pt x="610132" y="1638895"/>
                </a:cubicBezTo>
                <a:cubicBezTo>
                  <a:pt x="484191" y="1469032"/>
                  <a:pt x="324911" y="1322983"/>
                  <a:pt x="132295" y="1150739"/>
                </a:cubicBezTo>
                <a:cubicBezTo>
                  <a:pt x="-34922" y="997281"/>
                  <a:pt x="-78313" y="672372"/>
                  <a:pt x="209288" y="290314"/>
                </a:cubicBezTo>
                <a:cubicBezTo>
                  <a:pt x="560390" y="-112382"/>
                  <a:pt x="1037699" y="-65022"/>
                  <a:pt x="1345938" y="241895"/>
                </a:cubicBezTo>
                <a:cubicBezTo>
                  <a:pt x="1606553" y="511506"/>
                  <a:pt x="1664761" y="864458"/>
                  <a:pt x="1491988" y="1315045"/>
                </a:cubicBezTo>
                <a:cubicBezTo>
                  <a:pt x="1293551" y="1783357"/>
                  <a:pt x="1073682" y="2189758"/>
                  <a:pt x="818095" y="2598539"/>
                </a:cubicBezTo>
                <a:close/>
              </a:path>
            </a:pathLst>
          </a:custGeom>
          <a:solidFill>
            <a:schemeClr val="tx2"/>
          </a:solidFill>
          <a:ln w="762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4" name="TG_Oval 58"/>
          <p:cNvSpPr/>
          <p:nvPr/>
        </p:nvSpPr>
        <p:spPr bwMode="gray">
          <a:xfrm>
            <a:off x="4286864" y="3685072"/>
            <a:ext cx="457644" cy="457644"/>
          </a:xfrm>
          <a:prstGeom prst="ellipse">
            <a:avLst/>
          </a:prstGeom>
          <a:gradFill>
            <a:gsLst>
              <a:gs pos="0">
                <a:schemeClr val="bg2"/>
              </a:gs>
              <a:gs pos="25000">
                <a:schemeClr val="bg2">
                  <a:lumMod val="75000"/>
                </a:schemeClr>
              </a:gs>
              <a:gs pos="50000">
                <a:schemeClr val="bg2">
                  <a:lumMod val="53000"/>
                </a:schemeClr>
              </a:gs>
              <a:gs pos="75000">
                <a:schemeClr val="bg2">
                  <a:lumMod val="75000"/>
                </a:schemeClr>
              </a:gs>
              <a:gs pos="100000">
                <a:schemeClr val="bg2"/>
              </a:gs>
            </a:gsLst>
            <a:lin ang="5400000" scaled="0"/>
          </a:gradFill>
          <a:ln w="28575">
            <a:noFill/>
          </a:ln>
          <a:effectLst>
            <a:outerShdw blurRad="152400" dist="127000" dir="5400000" sx="90000" sy="-19000" rotWithShape="0">
              <a:prstClr val="black">
                <a:alpha val="15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3000000"/>
            </a:lightRig>
          </a:scene3d>
          <a:sp3d prstMaterial="dkEdge">
            <a:bevelT w="190500" h="190500"/>
            <a:contourClr>
              <a:srgbClr val="000000"/>
            </a:contourClr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228" name="Rectangle 36"/>
          <p:cNvSpPr>
            <a:spLocks noChangeArrowheads="1"/>
          </p:cNvSpPr>
          <p:nvPr/>
        </p:nvSpPr>
        <p:spPr bwMode="auto">
          <a:xfrm>
            <a:off x="3890963" y="1792288"/>
            <a:ext cx="125888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sz="1600" dirty="0" err="1" smtClean="0">
                <a:latin typeface="Arial" charset="0"/>
              </a:rPr>
              <a:t>Khám</a:t>
            </a:r>
            <a:r>
              <a:rPr lang="en-US" sz="1600" dirty="0" smtClean="0">
                <a:latin typeface="Arial" charset="0"/>
              </a:rPr>
              <a:t> </a:t>
            </a:r>
            <a:r>
              <a:rPr lang="en-US" sz="1600" dirty="0" err="1" smtClean="0">
                <a:latin typeface="Arial" charset="0"/>
              </a:rPr>
              <a:t>sức</a:t>
            </a:r>
            <a:r>
              <a:rPr lang="en-US" sz="1600" dirty="0" smtClean="0">
                <a:latin typeface="Arial" charset="0"/>
              </a:rPr>
              <a:t> </a:t>
            </a:r>
            <a:r>
              <a:rPr lang="en-US" sz="1600" dirty="0" err="1" smtClean="0">
                <a:latin typeface="Arial" charset="0"/>
              </a:rPr>
              <a:t>khỏe</a:t>
            </a:r>
            <a:endParaRPr lang="en-US" sz="1600" dirty="0">
              <a:latin typeface="Arial" charset="0"/>
            </a:endParaRPr>
          </a:p>
        </p:txBody>
      </p:sp>
      <p:sp>
        <p:nvSpPr>
          <p:cNvPr id="9229" name="Rectangle 37"/>
          <p:cNvSpPr>
            <a:spLocks noChangeArrowheads="1"/>
          </p:cNvSpPr>
          <p:nvPr/>
        </p:nvSpPr>
        <p:spPr bwMode="auto">
          <a:xfrm>
            <a:off x="3890963" y="5435600"/>
            <a:ext cx="125888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sz="1600" dirty="0" err="1" smtClean="0">
                <a:latin typeface="Arial" charset="0"/>
              </a:rPr>
              <a:t>Không</a:t>
            </a:r>
            <a:r>
              <a:rPr lang="en-US" sz="1600" dirty="0" smtClean="0">
                <a:latin typeface="Arial" charset="0"/>
              </a:rPr>
              <a:t> </a:t>
            </a:r>
            <a:r>
              <a:rPr lang="en-US" sz="1600" dirty="0" err="1" smtClean="0">
                <a:latin typeface="Arial" charset="0"/>
              </a:rPr>
              <a:t>đeo</a:t>
            </a:r>
            <a:r>
              <a:rPr lang="en-US" sz="1600" dirty="0" smtClean="0">
                <a:latin typeface="Arial" charset="0"/>
              </a:rPr>
              <a:t> </a:t>
            </a:r>
            <a:r>
              <a:rPr lang="en-US" sz="1600" dirty="0" err="1" smtClean="0">
                <a:latin typeface="Arial" charset="0"/>
              </a:rPr>
              <a:t>trang</a:t>
            </a:r>
            <a:r>
              <a:rPr lang="en-US" sz="1600" dirty="0" smtClean="0">
                <a:latin typeface="Arial" charset="0"/>
              </a:rPr>
              <a:t> </a:t>
            </a:r>
            <a:r>
              <a:rPr lang="en-US" sz="1600" dirty="0" err="1" smtClean="0">
                <a:latin typeface="Arial" charset="0"/>
              </a:rPr>
              <a:t>sức</a:t>
            </a:r>
            <a:r>
              <a:rPr lang="en-US" sz="1600" dirty="0" smtClean="0">
                <a:latin typeface="Arial" charset="0"/>
              </a:rPr>
              <a:t>, </a:t>
            </a:r>
            <a:r>
              <a:rPr lang="en-US" sz="1600" dirty="0" err="1" smtClean="0">
                <a:latin typeface="Arial" charset="0"/>
              </a:rPr>
              <a:t>đồng</a:t>
            </a:r>
            <a:r>
              <a:rPr lang="en-US" sz="1600" dirty="0" smtClean="0">
                <a:latin typeface="Arial" charset="0"/>
              </a:rPr>
              <a:t> </a:t>
            </a:r>
            <a:r>
              <a:rPr lang="en-US" sz="1600" dirty="0" err="1" smtClean="0">
                <a:latin typeface="Arial" charset="0"/>
              </a:rPr>
              <a:t>hồ</a:t>
            </a:r>
            <a:endParaRPr lang="en-US" sz="1600" dirty="0">
              <a:latin typeface="Arial" charset="0"/>
            </a:endParaRPr>
          </a:p>
        </p:txBody>
      </p:sp>
      <p:sp>
        <p:nvSpPr>
          <p:cNvPr id="9230" name="Rectangle 38"/>
          <p:cNvSpPr>
            <a:spLocks noChangeArrowheads="1"/>
          </p:cNvSpPr>
          <p:nvPr/>
        </p:nvSpPr>
        <p:spPr bwMode="auto">
          <a:xfrm>
            <a:off x="5316538" y="4495800"/>
            <a:ext cx="125888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sz="1600" dirty="0" err="1" smtClean="0">
                <a:solidFill>
                  <a:schemeClr val="bg1"/>
                </a:solidFill>
                <a:latin typeface="Arial" charset="0"/>
              </a:rPr>
              <a:t>Mặc</a:t>
            </a:r>
            <a:r>
              <a:rPr lang="en-US" sz="1600" dirty="0" smtClean="0">
                <a:solidFill>
                  <a:schemeClr val="bg1"/>
                </a:solidFill>
                <a:latin typeface="Arial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Arial" charset="0"/>
              </a:rPr>
              <a:t>trang</a:t>
            </a:r>
            <a:r>
              <a:rPr lang="en-US" sz="1600" dirty="0" smtClean="0">
                <a:solidFill>
                  <a:schemeClr val="bg1"/>
                </a:solidFill>
                <a:latin typeface="Arial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Arial" charset="0"/>
              </a:rPr>
              <a:t>phục</a:t>
            </a:r>
            <a:r>
              <a:rPr lang="en-US" sz="1600" dirty="0" smtClean="0">
                <a:solidFill>
                  <a:schemeClr val="bg1"/>
                </a:solidFill>
                <a:latin typeface="Arial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Arial" charset="0"/>
              </a:rPr>
              <a:t>bảo</a:t>
            </a:r>
            <a:r>
              <a:rPr lang="en-US" sz="1600" dirty="0" smtClean="0">
                <a:solidFill>
                  <a:schemeClr val="bg1"/>
                </a:solidFill>
                <a:latin typeface="Arial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Arial" charset="0"/>
              </a:rPr>
              <a:t>hộ</a:t>
            </a:r>
            <a:r>
              <a:rPr lang="en-US" sz="1600" dirty="0" smtClean="0">
                <a:solidFill>
                  <a:schemeClr val="bg1"/>
                </a:solidFill>
                <a:latin typeface="Arial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Arial" charset="0"/>
              </a:rPr>
              <a:t>lao</a:t>
            </a:r>
            <a:r>
              <a:rPr lang="en-US" sz="1600" dirty="0" smtClean="0">
                <a:solidFill>
                  <a:schemeClr val="bg1"/>
                </a:solidFill>
                <a:latin typeface="Arial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Arial" charset="0"/>
              </a:rPr>
              <a:t>động</a:t>
            </a:r>
            <a:endParaRPr lang="en-US" sz="1600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9231" name="Rectangle 39"/>
          <p:cNvSpPr>
            <a:spLocks noChangeArrowheads="1"/>
          </p:cNvSpPr>
          <p:nvPr/>
        </p:nvSpPr>
        <p:spPr bwMode="auto">
          <a:xfrm>
            <a:off x="5522913" y="2209800"/>
            <a:ext cx="1258887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sz="1600" dirty="0" err="1" smtClean="0">
                <a:latin typeface="Arial" charset="0"/>
              </a:rPr>
              <a:t>Không</a:t>
            </a:r>
            <a:r>
              <a:rPr lang="en-US" sz="1600" dirty="0" smtClean="0">
                <a:latin typeface="Arial" charset="0"/>
              </a:rPr>
              <a:t> </a:t>
            </a:r>
            <a:r>
              <a:rPr lang="en-US" sz="1600" dirty="0" err="1" smtClean="0">
                <a:latin typeface="Arial" charset="0"/>
              </a:rPr>
              <a:t>để</a:t>
            </a:r>
            <a:r>
              <a:rPr lang="en-US" sz="1600" dirty="0" smtClean="0">
                <a:latin typeface="Arial" charset="0"/>
              </a:rPr>
              <a:t> </a:t>
            </a:r>
            <a:r>
              <a:rPr lang="en-US" sz="1600" dirty="0" err="1" smtClean="0">
                <a:latin typeface="Arial" charset="0"/>
              </a:rPr>
              <a:t>móng</a:t>
            </a:r>
            <a:r>
              <a:rPr lang="en-US" sz="1600" dirty="0" smtClean="0">
                <a:latin typeface="Arial" charset="0"/>
              </a:rPr>
              <a:t> </a:t>
            </a:r>
            <a:r>
              <a:rPr lang="en-US" sz="1600" dirty="0" err="1" smtClean="0">
                <a:latin typeface="Arial" charset="0"/>
              </a:rPr>
              <a:t>tay</a:t>
            </a:r>
            <a:r>
              <a:rPr lang="en-US" sz="1600" dirty="0" smtClean="0">
                <a:latin typeface="Arial" charset="0"/>
              </a:rPr>
              <a:t> </a:t>
            </a:r>
            <a:r>
              <a:rPr lang="en-US" sz="1600" dirty="0" err="1" smtClean="0">
                <a:latin typeface="Arial" charset="0"/>
              </a:rPr>
              <a:t>dài</a:t>
            </a:r>
            <a:r>
              <a:rPr lang="en-US" sz="1600" dirty="0" smtClean="0"/>
              <a:t>, </a:t>
            </a:r>
            <a:r>
              <a:rPr lang="en-US" sz="1600" dirty="0" err="1" smtClean="0"/>
              <a:t>thường</a:t>
            </a:r>
            <a:r>
              <a:rPr lang="en-US" sz="1600" dirty="0" smtClean="0"/>
              <a:t> </a:t>
            </a:r>
            <a:r>
              <a:rPr lang="en-US" sz="1600" dirty="0" err="1" smtClean="0"/>
              <a:t>xuyên</a:t>
            </a:r>
            <a:r>
              <a:rPr lang="en-US" sz="1600" dirty="0" smtClean="0"/>
              <a:t> </a:t>
            </a:r>
            <a:r>
              <a:rPr lang="en-US" sz="1600" dirty="0" err="1" smtClean="0"/>
              <a:t>rửa</a:t>
            </a:r>
            <a:r>
              <a:rPr lang="en-US" sz="1600" dirty="0" smtClean="0"/>
              <a:t> </a:t>
            </a:r>
            <a:r>
              <a:rPr lang="en-US" sz="1600" dirty="0" err="1" smtClean="0"/>
              <a:t>tay</a:t>
            </a:r>
            <a:r>
              <a:rPr lang="en-US" sz="1600" dirty="0" smtClean="0"/>
              <a:t> </a:t>
            </a:r>
            <a:r>
              <a:rPr lang="en-US" sz="1600" dirty="0" err="1" smtClean="0"/>
              <a:t>bằng</a:t>
            </a:r>
            <a:r>
              <a:rPr lang="en-US" sz="1600" dirty="0" smtClean="0"/>
              <a:t> </a:t>
            </a:r>
            <a:r>
              <a:rPr lang="en-US" sz="1600" dirty="0" err="1" smtClean="0"/>
              <a:t>xà</a:t>
            </a:r>
            <a:r>
              <a:rPr lang="en-US" sz="1600" dirty="0" smtClean="0"/>
              <a:t> </a:t>
            </a:r>
            <a:r>
              <a:rPr lang="en-US" sz="1600" dirty="0" err="1" smtClean="0"/>
              <a:t>phòng</a:t>
            </a:r>
            <a:endParaRPr lang="en-US" sz="1600" dirty="0">
              <a:latin typeface="Arial" charset="0"/>
            </a:endParaRPr>
          </a:p>
        </p:txBody>
      </p:sp>
      <p:sp>
        <p:nvSpPr>
          <p:cNvPr id="9232" name="Rectangle 40"/>
          <p:cNvSpPr>
            <a:spLocks noChangeArrowheads="1"/>
          </p:cNvSpPr>
          <p:nvPr/>
        </p:nvSpPr>
        <p:spPr bwMode="auto">
          <a:xfrm>
            <a:off x="2374900" y="4506913"/>
            <a:ext cx="125888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sz="1600" dirty="0" err="1" smtClean="0">
                <a:solidFill>
                  <a:schemeClr val="bg1"/>
                </a:solidFill>
                <a:latin typeface="Arial" charset="0"/>
              </a:rPr>
              <a:t>Không</a:t>
            </a:r>
            <a:r>
              <a:rPr lang="en-US" sz="1600" dirty="0" smtClean="0">
                <a:solidFill>
                  <a:schemeClr val="bg1"/>
                </a:solidFill>
                <a:latin typeface="Arial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Arial" charset="0"/>
              </a:rPr>
              <a:t>mắc</a:t>
            </a:r>
            <a:r>
              <a:rPr lang="en-US" sz="1600" dirty="0" smtClean="0">
                <a:solidFill>
                  <a:schemeClr val="bg1"/>
                </a:solidFill>
                <a:latin typeface="Arial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Arial" charset="0"/>
              </a:rPr>
              <a:t>bệnh</a:t>
            </a:r>
            <a:r>
              <a:rPr lang="en-US" sz="1600" dirty="0" smtClean="0">
                <a:solidFill>
                  <a:schemeClr val="bg1"/>
                </a:solidFill>
                <a:latin typeface="Arial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Arial" charset="0"/>
              </a:rPr>
              <a:t>truyền</a:t>
            </a:r>
            <a:r>
              <a:rPr lang="en-US" sz="1600" dirty="0" smtClean="0">
                <a:solidFill>
                  <a:schemeClr val="bg1"/>
                </a:solidFill>
                <a:latin typeface="Arial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Arial" charset="0"/>
              </a:rPr>
              <a:t>nhiễm</a:t>
            </a:r>
            <a:endParaRPr lang="en-US" sz="1600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9233" name="Rectangle 41"/>
          <p:cNvSpPr>
            <a:spLocks noChangeArrowheads="1"/>
          </p:cNvSpPr>
          <p:nvPr/>
        </p:nvSpPr>
        <p:spPr bwMode="auto">
          <a:xfrm>
            <a:off x="2371725" y="2740025"/>
            <a:ext cx="125888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sz="1600" dirty="0" err="1" smtClean="0">
                <a:solidFill>
                  <a:schemeClr val="bg1"/>
                </a:solidFill>
              </a:rPr>
              <a:t>Không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khạc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nhổ</a:t>
            </a:r>
            <a:r>
              <a:rPr lang="en-US" sz="1600" dirty="0" smtClean="0">
                <a:solidFill>
                  <a:schemeClr val="bg1"/>
                </a:solidFill>
              </a:rPr>
              <a:t>, </a:t>
            </a:r>
            <a:r>
              <a:rPr lang="en-US" sz="1600" dirty="0" err="1" smtClean="0">
                <a:solidFill>
                  <a:schemeClr val="bg1"/>
                </a:solidFill>
              </a:rPr>
              <a:t>hút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thuốc</a:t>
            </a:r>
            <a:r>
              <a:rPr lang="en-US" sz="1600" dirty="0" smtClean="0">
                <a:solidFill>
                  <a:schemeClr val="bg1"/>
                </a:solidFill>
              </a:rPr>
              <a:t>,..</a:t>
            </a:r>
            <a:endParaRPr lang="en-US" sz="1600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6" name="Hộp_Văn_Bản 4"/>
          <p:cNvSpPr txBox="1"/>
          <p:nvPr/>
        </p:nvSpPr>
        <p:spPr>
          <a:xfrm>
            <a:off x="1981200" y="152400"/>
            <a:ext cx="5434565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en-US" sz="2800" b="1" dirty="0" smtClean="0">
                <a:solidFill>
                  <a:srgbClr val="9C0E0F"/>
                </a:solidFill>
              </a:rPr>
              <a:t>III. </a:t>
            </a:r>
            <a:r>
              <a:rPr lang="en-US" altLang="en-US" sz="2800" b="1" dirty="0" err="1" smtClean="0">
                <a:solidFill>
                  <a:srgbClr val="9C0E0F"/>
                </a:solidFill>
              </a:rPr>
              <a:t>Thực</a:t>
            </a:r>
            <a:r>
              <a:rPr lang="en-US" altLang="en-US" sz="2800" b="1" dirty="0" smtClean="0">
                <a:solidFill>
                  <a:srgbClr val="9C0E0F"/>
                </a:solidFill>
              </a:rPr>
              <a:t> </a:t>
            </a:r>
            <a:r>
              <a:rPr lang="en-US" altLang="en-US" sz="2800" b="1" dirty="0" err="1" smtClean="0">
                <a:solidFill>
                  <a:srgbClr val="9C0E0F"/>
                </a:solidFill>
              </a:rPr>
              <a:t>hành</a:t>
            </a:r>
            <a:r>
              <a:rPr lang="en-US" altLang="en-US" sz="2800" b="1" dirty="0" smtClean="0">
                <a:solidFill>
                  <a:srgbClr val="9C0E0F"/>
                </a:solidFill>
              </a:rPr>
              <a:t> </a:t>
            </a:r>
            <a:r>
              <a:rPr lang="en-US" altLang="en-US" sz="2800" b="1" dirty="0" err="1" smtClean="0">
                <a:solidFill>
                  <a:srgbClr val="9C0E0F"/>
                </a:solidFill>
              </a:rPr>
              <a:t>tốt</a:t>
            </a:r>
            <a:r>
              <a:rPr lang="en-US" altLang="en-US" sz="2800" b="1" dirty="0" smtClean="0">
                <a:solidFill>
                  <a:srgbClr val="9C0E0F"/>
                </a:solidFill>
              </a:rPr>
              <a:t> </a:t>
            </a:r>
            <a:r>
              <a:rPr lang="en-US" altLang="en-US" sz="2800" b="1" dirty="0" err="1" smtClean="0">
                <a:solidFill>
                  <a:srgbClr val="9C0E0F"/>
                </a:solidFill>
              </a:rPr>
              <a:t>vệ</a:t>
            </a:r>
            <a:r>
              <a:rPr lang="en-US" altLang="en-US" sz="2800" b="1" dirty="0" smtClean="0">
                <a:solidFill>
                  <a:srgbClr val="9C0E0F"/>
                </a:solidFill>
              </a:rPr>
              <a:t> </a:t>
            </a:r>
            <a:r>
              <a:rPr lang="en-US" altLang="en-US" sz="2800" b="1" dirty="0" err="1" smtClean="0">
                <a:solidFill>
                  <a:srgbClr val="9C0E0F"/>
                </a:solidFill>
              </a:rPr>
              <a:t>sinh</a:t>
            </a:r>
            <a:r>
              <a:rPr lang="en-US" altLang="en-US" sz="2800" b="1" dirty="0" smtClean="0">
                <a:solidFill>
                  <a:srgbClr val="9C0E0F"/>
                </a:solidFill>
              </a:rPr>
              <a:t> </a:t>
            </a:r>
            <a:r>
              <a:rPr lang="en-US" altLang="en-US" sz="2800" b="1" dirty="0" err="1" smtClean="0">
                <a:solidFill>
                  <a:srgbClr val="9C0E0F"/>
                </a:solidFill>
              </a:rPr>
              <a:t>ATTP</a:t>
            </a:r>
            <a:endParaRPr lang="en-US" sz="2800" b="1" dirty="0">
              <a:solidFill>
                <a:srgbClr val="9C0E0F"/>
              </a:solidFill>
              <a:latin typeface="Arial" pitchFamily="34" charset="0"/>
            </a:endParaRPr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1F71D7-4F08-49FD-9432-98C70A4818C9}" type="slidenum">
              <a:rPr lang="en-US" smtClean="0"/>
              <a:pPr>
                <a:defRPr/>
              </a:pPr>
              <a:t>30</a:t>
            </a:fld>
            <a:endParaRPr 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dirty="0" smtClean="0"/>
              <a:t>2. </a:t>
            </a:r>
            <a:r>
              <a:rPr lang="en-US" sz="3200" dirty="0" err="1" smtClean="0"/>
              <a:t>Kiểm</a:t>
            </a:r>
            <a:r>
              <a:rPr lang="en-US" sz="3200" dirty="0" smtClean="0"/>
              <a:t> </a:t>
            </a:r>
            <a:r>
              <a:rPr lang="en-US" sz="3200" dirty="0" err="1" smtClean="0"/>
              <a:t>soát</a:t>
            </a:r>
            <a:r>
              <a:rPr lang="en-US" sz="3200" dirty="0" smtClean="0"/>
              <a:t> </a:t>
            </a:r>
            <a:r>
              <a:rPr lang="en-US" sz="3200" dirty="0" err="1" smtClean="0"/>
              <a:t>nguyên</a:t>
            </a:r>
            <a:r>
              <a:rPr lang="en-US" sz="3200" dirty="0" smtClean="0"/>
              <a:t> </a:t>
            </a:r>
            <a:r>
              <a:rPr lang="en-US" sz="3200" dirty="0" err="1" smtClean="0"/>
              <a:t>liệu</a:t>
            </a:r>
            <a:r>
              <a:rPr lang="en-US" sz="3200" dirty="0" smtClean="0"/>
              <a:t> </a:t>
            </a:r>
            <a:r>
              <a:rPr lang="en-US" sz="3200" dirty="0" err="1" smtClean="0"/>
              <a:t>đầu</a:t>
            </a:r>
            <a:r>
              <a:rPr lang="en-US" sz="3200" dirty="0" smtClean="0"/>
              <a:t> </a:t>
            </a:r>
            <a:r>
              <a:rPr lang="en-US" sz="3200" dirty="0" err="1" smtClean="0"/>
              <a:t>vào</a:t>
            </a:r>
            <a:endParaRPr lang="en-US" sz="3200" dirty="0" smtClean="0"/>
          </a:p>
        </p:txBody>
      </p:sp>
      <p:sp>
        <p:nvSpPr>
          <p:cNvPr id="18437" name="AutoShape 3"/>
          <p:cNvSpPr>
            <a:spLocks noChangeArrowheads="1"/>
          </p:cNvSpPr>
          <p:nvPr/>
        </p:nvSpPr>
        <p:spPr bwMode="auto">
          <a:xfrm>
            <a:off x="6151563" y="3433763"/>
            <a:ext cx="1620837" cy="2738437"/>
          </a:xfrm>
          <a:prstGeom prst="roundRect">
            <a:avLst>
              <a:gd name="adj" fmla="val 13745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eaLnBrk="1" hangingPunct="1"/>
            <a:endParaRPr lang="en-US"/>
          </a:p>
        </p:txBody>
      </p:sp>
      <p:sp>
        <p:nvSpPr>
          <p:cNvPr id="18438" name="AutoShape 4"/>
          <p:cNvSpPr>
            <a:spLocks noChangeArrowheads="1"/>
          </p:cNvSpPr>
          <p:nvPr/>
        </p:nvSpPr>
        <p:spPr bwMode="auto">
          <a:xfrm>
            <a:off x="4456113" y="3433763"/>
            <a:ext cx="1611312" cy="2738437"/>
          </a:xfrm>
          <a:prstGeom prst="roundRect">
            <a:avLst>
              <a:gd name="adj" fmla="val 13745"/>
            </a:avLst>
          </a:prstGeom>
          <a:ln w="38100">
            <a:solidFill>
              <a:schemeClr val="bg2"/>
            </a:solidFill>
            <a:round/>
            <a:headEnd/>
            <a:tailEnd/>
          </a:ln>
          <a:effectLst/>
        </p:spPr>
        <p:style>
          <a:lnRef idx="0">
            <a:scrgbClr r="0" g="0" b="0"/>
          </a:lnRef>
          <a:fillRef idx="1002">
            <a:schemeClr val="dk2"/>
          </a:fillRef>
          <a:effectRef idx="0">
            <a:scrgbClr r="0" g="0" b="0"/>
          </a:effectRef>
          <a:fontRef idx="major"/>
        </p:style>
        <p:txBody>
          <a:bodyPr wrap="none" anchor="ctr"/>
          <a:lstStyle/>
          <a:p>
            <a:pPr eaLnBrk="1" hangingPunct="1"/>
            <a:endParaRPr lang="en-US"/>
          </a:p>
        </p:txBody>
      </p:sp>
      <p:sp>
        <p:nvSpPr>
          <p:cNvPr id="18439" name="AutoShape 5"/>
          <p:cNvSpPr>
            <a:spLocks noChangeArrowheads="1"/>
          </p:cNvSpPr>
          <p:nvPr/>
        </p:nvSpPr>
        <p:spPr bwMode="auto">
          <a:xfrm>
            <a:off x="2773363" y="3433763"/>
            <a:ext cx="1563687" cy="2738437"/>
          </a:xfrm>
          <a:prstGeom prst="roundRect">
            <a:avLst>
              <a:gd name="adj" fmla="val 13745"/>
            </a:avLst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eaLnBrk="1" hangingPunct="1"/>
            <a:endParaRPr lang="en-US"/>
          </a:p>
        </p:txBody>
      </p:sp>
      <p:sp>
        <p:nvSpPr>
          <p:cNvPr id="18440" name="AutoShape 6"/>
          <p:cNvSpPr>
            <a:spLocks noChangeArrowheads="1"/>
          </p:cNvSpPr>
          <p:nvPr/>
        </p:nvSpPr>
        <p:spPr bwMode="auto">
          <a:xfrm>
            <a:off x="1066800" y="3433763"/>
            <a:ext cx="1620838" cy="2738437"/>
          </a:xfrm>
          <a:prstGeom prst="roundRect">
            <a:avLst>
              <a:gd name="adj" fmla="val 13745"/>
            </a:avLst>
          </a:prstGeom>
          <a:ln w="38100">
            <a:solidFill>
              <a:schemeClr val="bg2"/>
            </a:solidFill>
            <a:round/>
            <a:headEnd/>
            <a:tailEnd/>
          </a:ln>
          <a:effectLst/>
        </p:spPr>
        <p:style>
          <a:lnRef idx="0">
            <a:scrgbClr r="0" g="0" b="0"/>
          </a:lnRef>
          <a:fillRef idx="1002">
            <a:schemeClr val="dk2"/>
          </a:fillRef>
          <a:effectRef idx="0">
            <a:scrgbClr r="0" g="0" b="0"/>
          </a:effectRef>
          <a:fontRef idx="major"/>
        </p:style>
        <p:txBody>
          <a:bodyPr wrap="none" anchor="ctr"/>
          <a:lstStyle/>
          <a:p>
            <a:pPr eaLnBrk="1" hangingPunct="1"/>
            <a:endParaRPr lang="en-US"/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1287463" y="2057400"/>
            <a:ext cx="5895975" cy="936625"/>
            <a:chOff x="624" y="1152"/>
            <a:chExt cx="4080" cy="720"/>
          </a:xfrm>
        </p:grpSpPr>
        <p:sp>
          <p:nvSpPr>
            <p:cNvPr id="83976" name="Rectangle 8"/>
            <p:cNvSpPr>
              <a:spLocks noChangeArrowheads="1"/>
            </p:cNvSpPr>
            <p:nvPr/>
          </p:nvSpPr>
          <p:spPr bwMode="gray">
            <a:xfrm rot="3419336">
              <a:off x="624" y="1200"/>
              <a:ext cx="672" cy="672"/>
            </a:xfrm>
            <a:prstGeom prst="rect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hlink"/>
              </a:extrusionClr>
              <a:contourClr>
                <a:schemeClr val="hlink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 eaLnBrk="1" hangingPunct="1">
                <a:defRPr/>
              </a:pPr>
              <a:endParaRPr lang="en-US"/>
            </a:p>
          </p:txBody>
        </p:sp>
        <p:grpSp>
          <p:nvGrpSpPr>
            <p:cNvPr id="3" name="Group 9"/>
            <p:cNvGrpSpPr>
              <a:grpSpLocks/>
            </p:cNvGrpSpPr>
            <p:nvPr/>
          </p:nvGrpSpPr>
          <p:grpSpPr bwMode="auto">
            <a:xfrm>
              <a:off x="1296" y="1296"/>
              <a:ext cx="624" cy="96"/>
              <a:chOff x="2003" y="3439"/>
              <a:chExt cx="468" cy="244"/>
            </a:xfrm>
          </p:grpSpPr>
          <p:sp>
            <p:nvSpPr>
              <p:cNvPr id="18465" name="Oval 10"/>
              <p:cNvSpPr>
                <a:spLocks noChangeArrowheads="1"/>
              </p:cNvSpPr>
              <p:nvPr/>
            </p:nvSpPr>
            <p:spPr bwMode="gray">
              <a:xfrm>
                <a:off x="2003" y="3439"/>
                <a:ext cx="79" cy="242"/>
              </a:xfrm>
              <a:prstGeom prst="ellipse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1" hangingPunct="1"/>
                <a:endParaRPr lang="en-US"/>
              </a:p>
            </p:txBody>
          </p:sp>
          <p:sp>
            <p:nvSpPr>
              <p:cNvPr id="18466" name="Rectangle 11"/>
              <p:cNvSpPr>
                <a:spLocks noChangeArrowheads="1"/>
              </p:cNvSpPr>
              <p:nvPr/>
            </p:nvSpPr>
            <p:spPr bwMode="gray">
              <a:xfrm>
                <a:off x="2048" y="3441"/>
                <a:ext cx="388" cy="242"/>
              </a:xfrm>
              <a:prstGeom prst="rect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1" hangingPunct="1"/>
                <a:endParaRPr lang="en-US"/>
              </a:p>
            </p:txBody>
          </p:sp>
          <p:sp>
            <p:nvSpPr>
              <p:cNvPr id="83980" name="Oval 12"/>
              <p:cNvSpPr>
                <a:spLocks noChangeArrowheads="1"/>
              </p:cNvSpPr>
              <p:nvPr/>
            </p:nvSpPr>
            <p:spPr bwMode="gray">
              <a:xfrm>
                <a:off x="2400" y="3442"/>
                <a:ext cx="71" cy="236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en-US"/>
              </a:p>
            </p:txBody>
          </p:sp>
          <p:sp>
            <p:nvSpPr>
              <p:cNvPr id="83981" name="Oval 13"/>
              <p:cNvSpPr>
                <a:spLocks noChangeArrowheads="1"/>
              </p:cNvSpPr>
              <p:nvPr/>
            </p:nvSpPr>
            <p:spPr bwMode="gray">
              <a:xfrm>
                <a:off x="2438" y="3520"/>
                <a:ext cx="20" cy="68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en-US"/>
              </a:p>
            </p:txBody>
          </p:sp>
        </p:grpSp>
        <p:sp>
          <p:nvSpPr>
            <p:cNvPr id="18452" name="Rectangle 14"/>
            <p:cNvSpPr>
              <a:spLocks noChangeArrowheads="1"/>
            </p:cNvSpPr>
            <p:nvPr/>
          </p:nvSpPr>
          <p:spPr bwMode="gray">
            <a:xfrm rot="3419336">
              <a:off x="1776" y="1152"/>
              <a:ext cx="672" cy="672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 eaLnBrk="1" hangingPunct="1"/>
              <a:endParaRPr lang="en-US"/>
            </a:p>
          </p:txBody>
        </p:sp>
        <p:grpSp>
          <p:nvGrpSpPr>
            <p:cNvPr id="4" name="Group 15"/>
            <p:cNvGrpSpPr>
              <a:grpSpLocks/>
            </p:cNvGrpSpPr>
            <p:nvPr/>
          </p:nvGrpSpPr>
          <p:grpSpPr bwMode="auto">
            <a:xfrm>
              <a:off x="2448" y="1296"/>
              <a:ext cx="624" cy="96"/>
              <a:chOff x="2003" y="3439"/>
              <a:chExt cx="468" cy="244"/>
            </a:xfrm>
          </p:grpSpPr>
          <p:sp>
            <p:nvSpPr>
              <p:cNvPr id="18461" name="Oval 16"/>
              <p:cNvSpPr>
                <a:spLocks noChangeArrowheads="1"/>
              </p:cNvSpPr>
              <p:nvPr/>
            </p:nvSpPr>
            <p:spPr bwMode="gray">
              <a:xfrm>
                <a:off x="2003" y="3439"/>
                <a:ext cx="79" cy="242"/>
              </a:xfrm>
              <a:prstGeom prst="ellipse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1" hangingPunct="1"/>
                <a:endParaRPr lang="en-US"/>
              </a:p>
            </p:txBody>
          </p:sp>
          <p:sp>
            <p:nvSpPr>
              <p:cNvPr id="18462" name="Rectangle 17"/>
              <p:cNvSpPr>
                <a:spLocks noChangeArrowheads="1"/>
              </p:cNvSpPr>
              <p:nvPr/>
            </p:nvSpPr>
            <p:spPr bwMode="gray">
              <a:xfrm>
                <a:off x="2048" y="3441"/>
                <a:ext cx="388" cy="242"/>
              </a:xfrm>
              <a:prstGeom prst="rect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1" hangingPunct="1"/>
                <a:endParaRPr lang="en-US"/>
              </a:p>
            </p:txBody>
          </p:sp>
          <p:sp>
            <p:nvSpPr>
              <p:cNvPr id="83986" name="Oval 18"/>
              <p:cNvSpPr>
                <a:spLocks noChangeArrowheads="1"/>
              </p:cNvSpPr>
              <p:nvPr/>
            </p:nvSpPr>
            <p:spPr bwMode="gray">
              <a:xfrm>
                <a:off x="2400" y="3442"/>
                <a:ext cx="71" cy="236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en-US"/>
              </a:p>
            </p:txBody>
          </p:sp>
          <p:sp>
            <p:nvSpPr>
              <p:cNvPr id="83987" name="Oval 19"/>
              <p:cNvSpPr>
                <a:spLocks noChangeArrowheads="1"/>
              </p:cNvSpPr>
              <p:nvPr/>
            </p:nvSpPr>
            <p:spPr bwMode="gray">
              <a:xfrm>
                <a:off x="2438" y="3520"/>
                <a:ext cx="20" cy="68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en-US"/>
              </a:p>
            </p:txBody>
          </p:sp>
        </p:grpSp>
        <p:sp>
          <p:nvSpPr>
            <p:cNvPr id="83988" name="Rectangle 20"/>
            <p:cNvSpPr>
              <a:spLocks noChangeArrowheads="1"/>
            </p:cNvSpPr>
            <p:nvPr/>
          </p:nvSpPr>
          <p:spPr bwMode="gray">
            <a:xfrm rot="3419336">
              <a:off x="2880" y="1154"/>
              <a:ext cx="671" cy="670"/>
            </a:xfrm>
            <a:prstGeom prst="rect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hlink"/>
              </a:extrusionClr>
              <a:contourClr>
                <a:schemeClr val="hlink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 eaLnBrk="1" hangingPunct="1">
                <a:defRPr/>
              </a:pPr>
              <a:endParaRPr lang="en-US"/>
            </a:p>
          </p:txBody>
        </p:sp>
        <p:grpSp>
          <p:nvGrpSpPr>
            <p:cNvPr id="5" name="Group 21"/>
            <p:cNvGrpSpPr>
              <a:grpSpLocks/>
            </p:cNvGrpSpPr>
            <p:nvPr/>
          </p:nvGrpSpPr>
          <p:grpSpPr bwMode="auto">
            <a:xfrm>
              <a:off x="3600" y="1296"/>
              <a:ext cx="816" cy="96"/>
              <a:chOff x="2003" y="3439"/>
              <a:chExt cx="468" cy="244"/>
            </a:xfrm>
          </p:grpSpPr>
          <p:sp>
            <p:nvSpPr>
              <p:cNvPr id="18457" name="Oval 22"/>
              <p:cNvSpPr>
                <a:spLocks noChangeArrowheads="1"/>
              </p:cNvSpPr>
              <p:nvPr/>
            </p:nvSpPr>
            <p:spPr bwMode="gray">
              <a:xfrm>
                <a:off x="2003" y="3439"/>
                <a:ext cx="79" cy="242"/>
              </a:xfrm>
              <a:prstGeom prst="ellipse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1" hangingPunct="1"/>
                <a:endParaRPr lang="en-US"/>
              </a:p>
            </p:txBody>
          </p:sp>
          <p:sp>
            <p:nvSpPr>
              <p:cNvPr id="18458" name="Rectangle 23"/>
              <p:cNvSpPr>
                <a:spLocks noChangeArrowheads="1"/>
              </p:cNvSpPr>
              <p:nvPr/>
            </p:nvSpPr>
            <p:spPr bwMode="gray">
              <a:xfrm>
                <a:off x="2048" y="3441"/>
                <a:ext cx="388" cy="242"/>
              </a:xfrm>
              <a:prstGeom prst="rect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1" hangingPunct="1"/>
                <a:endParaRPr lang="en-US"/>
              </a:p>
            </p:txBody>
          </p:sp>
          <p:sp>
            <p:nvSpPr>
              <p:cNvPr id="83992" name="Oval 24"/>
              <p:cNvSpPr>
                <a:spLocks noChangeArrowheads="1"/>
              </p:cNvSpPr>
              <p:nvPr/>
            </p:nvSpPr>
            <p:spPr bwMode="gray">
              <a:xfrm>
                <a:off x="2400" y="3442"/>
                <a:ext cx="71" cy="236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en-US"/>
              </a:p>
            </p:txBody>
          </p:sp>
          <p:sp>
            <p:nvSpPr>
              <p:cNvPr id="83993" name="Oval 25"/>
              <p:cNvSpPr>
                <a:spLocks noChangeArrowheads="1"/>
              </p:cNvSpPr>
              <p:nvPr/>
            </p:nvSpPr>
            <p:spPr bwMode="gray">
              <a:xfrm>
                <a:off x="2438" y="3520"/>
                <a:ext cx="20" cy="68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en-US"/>
              </a:p>
            </p:txBody>
          </p:sp>
        </p:grpSp>
        <p:sp>
          <p:nvSpPr>
            <p:cNvPr id="18456" name="Rectangle 26"/>
            <p:cNvSpPr>
              <a:spLocks noChangeArrowheads="1"/>
            </p:cNvSpPr>
            <p:nvPr/>
          </p:nvSpPr>
          <p:spPr bwMode="gray">
            <a:xfrm rot="3419336">
              <a:off x="4032" y="1152"/>
              <a:ext cx="672" cy="672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 eaLnBrk="1" hangingPunct="1"/>
              <a:endParaRPr lang="en-US"/>
            </a:p>
          </p:txBody>
        </p:sp>
      </p:grpSp>
      <p:sp>
        <p:nvSpPr>
          <p:cNvPr id="18442" name="Rectangle 27"/>
          <p:cNvSpPr>
            <a:spLocks noChangeArrowheads="1"/>
          </p:cNvSpPr>
          <p:nvPr/>
        </p:nvSpPr>
        <p:spPr bwMode="gray">
          <a:xfrm>
            <a:off x="1441450" y="2359025"/>
            <a:ext cx="31290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b="1" dirty="0" smtClean="0">
                <a:solidFill>
                  <a:schemeClr val="bg1"/>
                </a:solidFill>
              </a:rPr>
              <a:t>1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8443" name="Rectangle 28"/>
          <p:cNvSpPr>
            <a:spLocks noChangeArrowheads="1"/>
          </p:cNvSpPr>
          <p:nvPr/>
        </p:nvSpPr>
        <p:spPr bwMode="gray">
          <a:xfrm>
            <a:off x="3136900" y="2359025"/>
            <a:ext cx="31290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b="1" dirty="0" smtClean="0">
                <a:solidFill>
                  <a:schemeClr val="bg1"/>
                </a:solidFill>
              </a:rPr>
              <a:t>2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8444" name="Rectangle 29"/>
          <p:cNvSpPr>
            <a:spLocks noChangeArrowheads="1"/>
          </p:cNvSpPr>
          <p:nvPr/>
        </p:nvSpPr>
        <p:spPr bwMode="gray">
          <a:xfrm>
            <a:off x="4683125" y="2359025"/>
            <a:ext cx="31290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b="1" dirty="0" smtClean="0">
                <a:solidFill>
                  <a:schemeClr val="bg1"/>
                </a:solidFill>
              </a:rPr>
              <a:t>3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8445" name="Rectangle 30"/>
          <p:cNvSpPr>
            <a:spLocks noChangeArrowheads="1"/>
          </p:cNvSpPr>
          <p:nvPr/>
        </p:nvSpPr>
        <p:spPr bwMode="gray">
          <a:xfrm>
            <a:off x="6378575" y="2359025"/>
            <a:ext cx="31290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b="1" dirty="0" smtClean="0">
                <a:solidFill>
                  <a:schemeClr val="bg1"/>
                </a:solidFill>
              </a:rPr>
              <a:t>4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8446" name="Rectangle 31"/>
          <p:cNvSpPr>
            <a:spLocks noChangeArrowheads="1"/>
          </p:cNvSpPr>
          <p:nvPr/>
        </p:nvSpPr>
        <p:spPr bwMode="auto">
          <a:xfrm>
            <a:off x="1143000" y="3657600"/>
            <a:ext cx="1523999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/>
            <a:r>
              <a:rPr lang="en-US" b="1" dirty="0" err="1" smtClean="0"/>
              <a:t>Nguyên</a:t>
            </a:r>
            <a:r>
              <a:rPr lang="en-US" b="1" dirty="0" smtClean="0"/>
              <a:t> </a:t>
            </a:r>
            <a:r>
              <a:rPr lang="en-US" b="1" dirty="0" err="1" smtClean="0"/>
              <a:t>liệu</a:t>
            </a:r>
            <a:r>
              <a:rPr lang="en-US" b="1" dirty="0" smtClean="0"/>
              <a:t> </a:t>
            </a:r>
          </a:p>
          <a:p>
            <a:pPr eaLnBrk="1" hangingPunct="1"/>
            <a:r>
              <a:rPr lang="en-US" b="1" dirty="0" err="1" smtClean="0"/>
              <a:t>đáp</a:t>
            </a:r>
            <a:r>
              <a:rPr lang="en-US" b="1" dirty="0" smtClean="0"/>
              <a:t> </a:t>
            </a:r>
            <a:r>
              <a:rPr lang="en-US" b="1" dirty="0" err="1" smtClean="0"/>
              <a:t>ứng</a:t>
            </a:r>
            <a:r>
              <a:rPr lang="en-US" b="1" dirty="0" smtClean="0"/>
              <a:t> </a:t>
            </a:r>
            <a:r>
              <a:rPr lang="en-US" b="1" dirty="0" err="1" smtClean="0"/>
              <a:t>quy</a:t>
            </a:r>
            <a:r>
              <a:rPr lang="en-US" b="1" dirty="0" smtClean="0"/>
              <a:t> </a:t>
            </a:r>
          </a:p>
          <a:p>
            <a:pPr eaLnBrk="1" hangingPunct="1"/>
            <a:r>
              <a:rPr lang="en-US" b="1" dirty="0" err="1" smtClean="0"/>
              <a:t>chuẩn</a:t>
            </a:r>
            <a:r>
              <a:rPr lang="en-US" b="1" dirty="0" smtClean="0"/>
              <a:t> </a:t>
            </a:r>
            <a:r>
              <a:rPr lang="en-US" b="1" dirty="0" err="1" smtClean="0"/>
              <a:t>kỹ</a:t>
            </a:r>
            <a:r>
              <a:rPr lang="en-US" b="1" dirty="0" smtClean="0"/>
              <a:t> </a:t>
            </a:r>
            <a:r>
              <a:rPr lang="en-US" b="1" dirty="0" err="1" smtClean="0"/>
              <a:t>thuật</a:t>
            </a:r>
            <a:r>
              <a:rPr lang="en-US" b="1" dirty="0" smtClean="0"/>
              <a:t> </a:t>
            </a:r>
          </a:p>
          <a:p>
            <a:pPr eaLnBrk="1" hangingPunct="1"/>
            <a:r>
              <a:rPr lang="en-US" b="1" dirty="0" err="1" smtClean="0"/>
              <a:t>tương</a:t>
            </a:r>
            <a:r>
              <a:rPr lang="en-US" b="1" dirty="0" smtClean="0"/>
              <a:t> </a:t>
            </a:r>
            <a:r>
              <a:rPr lang="en-US" b="1" dirty="0" err="1" smtClean="0"/>
              <a:t>ứng</a:t>
            </a:r>
            <a:r>
              <a:rPr lang="en-US" b="1" dirty="0" smtClean="0"/>
              <a:t> </a:t>
            </a:r>
            <a:endParaRPr lang="en-US" b="1" dirty="0"/>
          </a:p>
        </p:txBody>
      </p:sp>
      <p:sp>
        <p:nvSpPr>
          <p:cNvPr id="18447" name="Rectangle 32"/>
          <p:cNvSpPr>
            <a:spLocks noChangeArrowheads="1"/>
          </p:cNvSpPr>
          <p:nvPr/>
        </p:nvSpPr>
        <p:spPr bwMode="auto">
          <a:xfrm>
            <a:off x="2895600" y="3733800"/>
            <a:ext cx="131318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b="1" dirty="0" err="1" smtClean="0"/>
              <a:t>Chọn</a:t>
            </a:r>
            <a:r>
              <a:rPr lang="en-US" b="1" dirty="0" smtClean="0"/>
              <a:t> </a:t>
            </a:r>
            <a:r>
              <a:rPr lang="en-US" b="1" dirty="0" err="1" smtClean="0"/>
              <a:t>mua</a:t>
            </a:r>
            <a:endParaRPr lang="en-US" b="1" dirty="0" smtClean="0"/>
          </a:p>
          <a:p>
            <a:pPr eaLnBrk="1" hangingPunct="1"/>
            <a:r>
              <a:rPr lang="en-US" b="1" dirty="0" err="1" smtClean="0"/>
              <a:t>tại</a:t>
            </a:r>
            <a:r>
              <a:rPr lang="en-US" b="1" dirty="0" smtClean="0"/>
              <a:t> </a:t>
            </a:r>
            <a:r>
              <a:rPr lang="en-US" b="1" dirty="0" err="1" smtClean="0"/>
              <a:t>cơ</a:t>
            </a:r>
            <a:r>
              <a:rPr lang="en-US" b="1" dirty="0" smtClean="0"/>
              <a:t> </a:t>
            </a:r>
            <a:r>
              <a:rPr lang="en-US" b="1" dirty="0" err="1" smtClean="0"/>
              <a:t>sở</a:t>
            </a:r>
            <a:endParaRPr lang="en-US" b="1" dirty="0" smtClean="0"/>
          </a:p>
          <a:p>
            <a:pPr eaLnBrk="1" hangingPunct="1"/>
            <a:r>
              <a:rPr lang="en-US" b="1" dirty="0" err="1" smtClean="0"/>
              <a:t>uy</a:t>
            </a:r>
            <a:r>
              <a:rPr lang="en-US" b="1" dirty="0" smtClean="0"/>
              <a:t> </a:t>
            </a:r>
            <a:r>
              <a:rPr lang="en-US" b="1" dirty="0" err="1" smtClean="0"/>
              <a:t>tín</a:t>
            </a:r>
            <a:r>
              <a:rPr lang="en-US" b="1" dirty="0" smtClean="0"/>
              <a:t>, </a:t>
            </a:r>
            <a:r>
              <a:rPr lang="en-US" b="1" dirty="0" err="1" smtClean="0"/>
              <a:t>ổn</a:t>
            </a:r>
            <a:r>
              <a:rPr lang="en-US" b="1" dirty="0" smtClean="0"/>
              <a:t> </a:t>
            </a:r>
          </a:p>
          <a:p>
            <a:pPr eaLnBrk="1" hangingPunct="1"/>
            <a:r>
              <a:rPr lang="en-US" b="1" dirty="0" err="1" smtClean="0"/>
              <a:t>định</a:t>
            </a:r>
            <a:endParaRPr lang="en-US" b="1" dirty="0"/>
          </a:p>
        </p:txBody>
      </p:sp>
      <p:sp>
        <p:nvSpPr>
          <p:cNvPr id="18448" name="Rectangle 33"/>
          <p:cNvSpPr>
            <a:spLocks noChangeArrowheads="1"/>
          </p:cNvSpPr>
          <p:nvPr/>
        </p:nvSpPr>
        <p:spPr bwMode="auto">
          <a:xfrm>
            <a:off x="4572000" y="3724870"/>
            <a:ext cx="1646605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b="1" dirty="0" err="1" smtClean="0"/>
              <a:t>Kiểm</a:t>
            </a:r>
            <a:r>
              <a:rPr lang="en-US" b="1" dirty="0" smtClean="0"/>
              <a:t> </a:t>
            </a:r>
            <a:r>
              <a:rPr lang="en-US" b="1" dirty="0" err="1" smtClean="0"/>
              <a:t>tra</a:t>
            </a:r>
            <a:endParaRPr lang="en-US" b="1" dirty="0" smtClean="0"/>
          </a:p>
          <a:p>
            <a:pPr eaLnBrk="1" hangingPunct="1"/>
            <a:r>
              <a:rPr lang="en-US" b="1" dirty="0" err="1" smtClean="0"/>
              <a:t>khi</a:t>
            </a:r>
            <a:r>
              <a:rPr lang="en-US" b="1" dirty="0" smtClean="0"/>
              <a:t> </a:t>
            </a:r>
            <a:r>
              <a:rPr lang="en-US" b="1" dirty="0" err="1" smtClean="0"/>
              <a:t>tiếp</a:t>
            </a:r>
            <a:r>
              <a:rPr lang="en-US" b="1" dirty="0" smtClean="0"/>
              <a:t> </a:t>
            </a:r>
            <a:r>
              <a:rPr lang="en-US" b="1" dirty="0" err="1" smtClean="0"/>
              <a:t>nhận</a:t>
            </a:r>
            <a:endParaRPr lang="en-US" b="1" dirty="0" smtClean="0"/>
          </a:p>
          <a:p>
            <a:pPr eaLnBrk="1" hangingPunct="1"/>
            <a:r>
              <a:rPr lang="en-US" b="1" dirty="0" err="1" smtClean="0"/>
              <a:t>nguyên</a:t>
            </a:r>
            <a:r>
              <a:rPr lang="en-US" b="1" dirty="0" smtClean="0"/>
              <a:t> </a:t>
            </a:r>
            <a:r>
              <a:rPr lang="en-US" b="1" dirty="0" err="1" smtClean="0"/>
              <a:t>liệu</a:t>
            </a:r>
            <a:endParaRPr lang="en-US" b="1" dirty="0"/>
          </a:p>
        </p:txBody>
      </p:sp>
      <p:sp>
        <p:nvSpPr>
          <p:cNvPr id="18449" name="Rectangle 34"/>
          <p:cNvSpPr>
            <a:spLocks noChangeArrowheads="1"/>
          </p:cNvSpPr>
          <p:nvPr/>
        </p:nvSpPr>
        <p:spPr bwMode="auto">
          <a:xfrm>
            <a:off x="6324600" y="3697069"/>
            <a:ext cx="128753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b="1" dirty="0" err="1" smtClean="0"/>
              <a:t>Ghi</a:t>
            </a:r>
            <a:r>
              <a:rPr lang="en-US" b="1" dirty="0" smtClean="0"/>
              <a:t> </a:t>
            </a:r>
            <a:r>
              <a:rPr lang="en-US" b="1" dirty="0" err="1" smtClean="0"/>
              <a:t>chép</a:t>
            </a:r>
            <a:r>
              <a:rPr lang="en-US" b="1" dirty="0" smtClean="0"/>
              <a:t> </a:t>
            </a:r>
          </a:p>
          <a:p>
            <a:pPr eaLnBrk="1" hangingPunct="1"/>
            <a:r>
              <a:rPr lang="en-US" b="1" dirty="0" err="1" smtClean="0"/>
              <a:t>kiểm</a:t>
            </a:r>
            <a:r>
              <a:rPr lang="en-US" b="1" dirty="0" smtClean="0"/>
              <a:t> </a:t>
            </a:r>
            <a:r>
              <a:rPr lang="en-US" b="1" dirty="0" err="1" smtClean="0"/>
              <a:t>thực</a:t>
            </a:r>
            <a:endParaRPr lang="en-US" b="1" dirty="0"/>
          </a:p>
        </p:txBody>
      </p:sp>
      <p:sp>
        <p:nvSpPr>
          <p:cNvPr id="35" name="Hộp_Văn_Bản 4"/>
          <p:cNvSpPr txBox="1"/>
          <p:nvPr/>
        </p:nvSpPr>
        <p:spPr>
          <a:xfrm>
            <a:off x="1981200" y="152400"/>
            <a:ext cx="5434565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en-US" sz="2800" b="1" dirty="0" smtClean="0">
                <a:solidFill>
                  <a:srgbClr val="9C0E0F"/>
                </a:solidFill>
              </a:rPr>
              <a:t>III. </a:t>
            </a:r>
            <a:r>
              <a:rPr lang="en-US" altLang="en-US" sz="2800" b="1" dirty="0" err="1" smtClean="0">
                <a:solidFill>
                  <a:srgbClr val="9C0E0F"/>
                </a:solidFill>
              </a:rPr>
              <a:t>Thực</a:t>
            </a:r>
            <a:r>
              <a:rPr lang="en-US" altLang="en-US" sz="2800" b="1" dirty="0" smtClean="0">
                <a:solidFill>
                  <a:srgbClr val="9C0E0F"/>
                </a:solidFill>
              </a:rPr>
              <a:t> </a:t>
            </a:r>
            <a:r>
              <a:rPr lang="en-US" altLang="en-US" sz="2800" b="1" dirty="0" err="1" smtClean="0">
                <a:solidFill>
                  <a:srgbClr val="9C0E0F"/>
                </a:solidFill>
              </a:rPr>
              <a:t>hành</a:t>
            </a:r>
            <a:r>
              <a:rPr lang="en-US" altLang="en-US" sz="2800" b="1" dirty="0" smtClean="0">
                <a:solidFill>
                  <a:srgbClr val="9C0E0F"/>
                </a:solidFill>
              </a:rPr>
              <a:t> </a:t>
            </a:r>
            <a:r>
              <a:rPr lang="en-US" altLang="en-US" sz="2800" b="1" dirty="0" err="1" smtClean="0">
                <a:solidFill>
                  <a:srgbClr val="9C0E0F"/>
                </a:solidFill>
              </a:rPr>
              <a:t>tốt</a:t>
            </a:r>
            <a:r>
              <a:rPr lang="en-US" altLang="en-US" sz="2800" b="1" dirty="0" smtClean="0">
                <a:solidFill>
                  <a:srgbClr val="9C0E0F"/>
                </a:solidFill>
              </a:rPr>
              <a:t> </a:t>
            </a:r>
            <a:r>
              <a:rPr lang="en-US" altLang="en-US" sz="2800" b="1" dirty="0" err="1" smtClean="0">
                <a:solidFill>
                  <a:srgbClr val="9C0E0F"/>
                </a:solidFill>
              </a:rPr>
              <a:t>vệ</a:t>
            </a:r>
            <a:r>
              <a:rPr lang="en-US" altLang="en-US" sz="2800" b="1" dirty="0" smtClean="0">
                <a:solidFill>
                  <a:srgbClr val="9C0E0F"/>
                </a:solidFill>
              </a:rPr>
              <a:t> </a:t>
            </a:r>
            <a:r>
              <a:rPr lang="en-US" altLang="en-US" sz="2800" b="1" dirty="0" err="1" smtClean="0">
                <a:solidFill>
                  <a:srgbClr val="9C0E0F"/>
                </a:solidFill>
              </a:rPr>
              <a:t>sinh</a:t>
            </a:r>
            <a:r>
              <a:rPr lang="en-US" altLang="en-US" sz="2800" b="1" dirty="0" smtClean="0">
                <a:solidFill>
                  <a:srgbClr val="9C0E0F"/>
                </a:solidFill>
              </a:rPr>
              <a:t> </a:t>
            </a:r>
            <a:r>
              <a:rPr lang="en-US" altLang="en-US" sz="2800" b="1" dirty="0" err="1" smtClean="0">
                <a:solidFill>
                  <a:srgbClr val="9C0E0F"/>
                </a:solidFill>
              </a:rPr>
              <a:t>ATTP</a:t>
            </a:r>
            <a:endParaRPr lang="en-US" sz="2800" b="1" dirty="0">
              <a:solidFill>
                <a:srgbClr val="9C0E0F"/>
              </a:solidFill>
              <a:latin typeface="Arial" pitchFamily="34" charset="0"/>
            </a:endParaRPr>
          </a:p>
        </p:txBody>
      </p:sp>
      <p:sp>
        <p:nvSpPr>
          <p:cNvPr id="36" name="Slide Number Placeholder 3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79F8CF8-6367-406B-BF46-0E31BB9F39B6}" type="slidenum">
              <a:rPr lang="en-US" smtClean="0"/>
              <a:pPr>
                <a:defRPr/>
              </a:pPr>
              <a:t>31</a:t>
            </a:fld>
            <a:endParaRPr 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/>
          <a:p>
            <a:pPr>
              <a:defRPr/>
            </a:pPr>
            <a:fld id="{3E1BD066-2978-48FB-827B-A400B66557F3}" type="slidenum">
              <a:rPr lang="en-US"/>
              <a:pPr>
                <a:defRPr/>
              </a:pPr>
              <a:t>32</a:t>
            </a:fld>
            <a:endParaRPr lang="en-US"/>
          </a:p>
        </p:txBody>
      </p:sp>
      <p:sp>
        <p:nvSpPr>
          <p:cNvPr id="45" name="Footer Placeholder 3"/>
          <p:cNvSpPr txBox="1">
            <a:spLocks noGrp="1"/>
          </p:cNvSpPr>
          <p:nvPr/>
        </p:nvSpPr>
        <p:spPr bwMode="auto">
          <a:xfrm>
            <a:off x="5791200" y="6502400"/>
            <a:ext cx="289560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r">
              <a:defRPr/>
            </a:pPr>
            <a:r>
              <a:rPr lang="en-US" sz="1000" b="1">
                <a:latin typeface="+mj-lt"/>
                <a:cs typeface="+mn-cs"/>
              </a:rPr>
              <a:t>Company Name</a:t>
            </a:r>
          </a:p>
        </p:txBody>
      </p:sp>
      <p:sp>
        <p:nvSpPr>
          <p:cNvPr id="3584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2400" y="554038"/>
            <a:ext cx="8534400" cy="665162"/>
          </a:xfrm>
          <a:noFill/>
        </p:spPr>
        <p:txBody>
          <a:bodyPr/>
          <a:lstStyle/>
          <a:p>
            <a:pPr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3. </a:t>
            </a:r>
            <a:r>
              <a:rPr lang="en-US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Thực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 </a:t>
            </a:r>
            <a:r>
              <a:rPr lang="en-US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hành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 </a:t>
            </a:r>
            <a:r>
              <a:rPr lang="en-US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tốt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 </a:t>
            </a:r>
            <a:r>
              <a:rPr lang="en-US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bảo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 </a:t>
            </a:r>
            <a:r>
              <a:rPr lang="en-US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quản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, </a:t>
            </a:r>
            <a:r>
              <a:rPr lang="en-US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chế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 </a:t>
            </a:r>
            <a:r>
              <a:rPr lang="en-US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biến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 </a:t>
            </a:r>
            <a:r>
              <a:rPr lang="en-US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thực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 </a:t>
            </a:r>
            <a:r>
              <a:rPr lang="en-US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phẩm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</a:endParaRPr>
          </a:p>
        </p:txBody>
      </p:sp>
      <p:sp>
        <p:nvSpPr>
          <p:cNvPr id="88105" name="AutoShape 41"/>
          <p:cNvSpPr>
            <a:spLocks noChangeArrowheads="1"/>
          </p:cNvSpPr>
          <p:nvPr/>
        </p:nvSpPr>
        <p:spPr bwMode="ltGray">
          <a:xfrm rot="5400000">
            <a:off x="-2249488" y="1627188"/>
            <a:ext cx="4824413" cy="4770438"/>
          </a:xfrm>
          <a:custGeom>
            <a:avLst/>
            <a:gdLst>
              <a:gd name="G0" fmla="+- 10478 0 0"/>
              <a:gd name="G1" fmla="+- -11739500 0 0"/>
              <a:gd name="G2" fmla="+- 0 0 -11739500"/>
              <a:gd name="T0" fmla="*/ 0 256 1"/>
              <a:gd name="T1" fmla="*/ 180 256 1"/>
              <a:gd name="G3" fmla="+- -11739500 T0 T1"/>
              <a:gd name="T2" fmla="*/ 0 256 1"/>
              <a:gd name="T3" fmla="*/ 90 256 1"/>
              <a:gd name="G4" fmla="+- -11739500 T2 T3"/>
              <a:gd name="G5" fmla="*/ G4 2 1"/>
              <a:gd name="T4" fmla="*/ 90 256 1"/>
              <a:gd name="T5" fmla="*/ 0 256 1"/>
              <a:gd name="G6" fmla="+- -11739500 T4 T5"/>
              <a:gd name="G7" fmla="*/ G6 2 1"/>
              <a:gd name="G8" fmla="abs -1173950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10478"/>
              <a:gd name="G18" fmla="*/ 10478 1 2"/>
              <a:gd name="G19" fmla="+- G18 5400 0"/>
              <a:gd name="G20" fmla="cos G19 -11739500"/>
              <a:gd name="G21" fmla="sin G19 -11739500"/>
              <a:gd name="G22" fmla="+- G20 10800 0"/>
              <a:gd name="G23" fmla="+- G21 10800 0"/>
              <a:gd name="G24" fmla="+- 10800 0 G20"/>
              <a:gd name="G25" fmla="+- 10478 10800 0"/>
              <a:gd name="G26" fmla="?: G9 G17 G25"/>
              <a:gd name="G27" fmla="?: G9 0 21600"/>
              <a:gd name="G28" fmla="cos 10800 -11739500"/>
              <a:gd name="G29" fmla="sin 10800 -11739500"/>
              <a:gd name="G30" fmla="sin 10478 -11739500"/>
              <a:gd name="G31" fmla="+- G28 10800 0"/>
              <a:gd name="G32" fmla="+- G29 10800 0"/>
              <a:gd name="G33" fmla="+- G30 10800 0"/>
              <a:gd name="G34" fmla="?: G4 0 G31"/>
              <a:gd name="G35" fmla="?: -11739500 G34 0"/>
              <a:gd name="G36" fmla="?: G6 G35 G31"/>
              <a:gd name="G37" fmla="+- 21600 0 G36"/>
              <a:gd name="G38" fmla="?: G4 0 G33"/>
              <a:gd name="G39" fmla="?: -1173950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162 w 21600"/>
              <a:gd name="T15" fmla="*/ 10638 h 21600"/>
              <a:gd name="T16" fmla="*/ 10800 w 21600"/>
              <a:gd name="T17" fmla="*/ 322 h 21600"/>
              <a:gd name="T18" fmla="*/ 21438 w 21600"/>
              <a:gd name="T19" fmla="*/ 10638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323" y="10641"/>
                </a:moveTo>
                <a:cubicBezTo>
                  <a:pt x="410" y="4916"/>
                  <a:pt x="5075" y="322"/>
                  <a:pt x="10800" y="322"/>
                </a:cubicBezTo>
                <a:cubicBezTo>
                  <a:pt x="16524" y="322"/>
                  <a:pt x="21189" y="4916"/>
                  <a:pt x="21276" y="10641"/>
                </a:cubicBezTo>
                <a:lnTo>
                  <a:pt x="21598" y="10636"/>
                </a:lnTo>
                <a:cubicBezTo>
                  <a:pt x="21509" y="4736"/>
                  <a:pt x="16700" y="0"/>
                  <a:pt x="10799" y="0"/>
                </a:cubicBezTo>
                <a:cubicBezTo>
                  <a:pt x="4899" y="0"/>
                  <a:pt x="90" y="4736"/>
                  <a:pt x="1" y="10636"/>
                </a:cubicBezTo>
                <a:close/>
              </a:path>
            </a:pathLst>
          </a:custGeom>
          <a:gradFill rotWithShape="1">
            <a:gsLst>
              <a:gs pos="0">
                <a:schemeClr val="bg2">
                  <a:gamma/>
                  <a:tint val="45490"/>
                  <a:invGamma/>
                </a:schemeClr>
              </a:gs>
              <a:gs pos="50000">
                <a:schemeClr val="bg2"/>
              </a:gs>
              <a:gs pos="100000">
                <a:schemeClr val="bg2">
                  <a:gamma/>
                  <a:tint val="45490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800">
              <a:latin typeface="Arial" panose="020B0604020202020204" pitchFamily="34" charset="0"/>
              <a:cs typeface="+mn-cs"/>
            </a:endParaRPr>
          </a:p>
        </p:txBody>
      </p:sp>
      <p:sp>
        <p:nvSpPr>
          <p:cNvPr id="88106" name="AutoShape 42"/>
          <p:cNvSpPr>
            <a:spLocks noChangeArrowheads="1"/>
          </p:cNvSpPr>
          <p:nvPr/>
        </p:nvSpPr>
        <p:spPr bwMode="ltGray">
          <a:xfrm rot="5400000" flipH="1">
            <a:off x="-1843881" y="2062956"/>
            <a:ext cx="4032250" cy="3929063"/>
          </a:xfrm>
          <a:custGeom>
            <a:avLst/>
            <a:gdLst>
              <a:gd name="T0" fmla="*/ 2016125 w 21600"/>
              <a:gd name="T1" fmla="*/ 0 h 21600"/>
              <a:gd name="T2" fmla="*/ 1002836 w 21600"/>
              <a:gd name="T3" fmla="*/ 1964532 h 21600"/>
              <a:gd name="T4" fmla="*/ 2016125 w 21600"/>
              <a:gd name="T5" fmla="*/ 1954345 h 21600"/>
              <a:gd name="T6" fmla="*/ 3029414 w 21600"/>
              <a:gd name="T7" fmla="*/ 1964532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7713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744" y="10800"/>
                </a:moveTo>
                <a:cubicBezTo>
                  <a:pt x="10744" y="10769"/>
                  <a:pt x="10769" y="10744"/>
                  <a:pt x="10800" y="10744"/>
                </a:cubicBezTo>
                <a:cubicBezTo>
                  <a:pt x="10830" y="10744"/>
                  <a:pt x="10856" y="10769"/>
                  <a:pt x="10856" y="10800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799"/>
                </a:cubicBezTo>
                <a:lnTo>
                  <a:pt x="10744" y="10800"/>
                </a:lnTo>
                <a:close/>
              </a:path>
            </a:pathLst>
          </a:custGeom>
          <a:gradFill rotWithShape="1">
            <a:gsLst>
              <a:gs pos="0">
                <a:schemeClr val="bg2"/>
              </a:gs>
              <a:gs pos="100000">
                <a:srgbClr val="FFFFFF"/>
              </a:gs>
            </a:gsLst>
            <a:lin ang="540000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4" name="Group 48"/>
          <p:cNvGrpSpPr>
            <a:grpSpLocks/>
          </p:cNvGrpSpPr>
          <p:nvPr/>
        </p:nvGrpSpPr>
        <p:grpSpPr bwMode="auto">
          <a:xfrm>
            <a:off x="1600200" y="1981200"/>
            <a:ext cx="6705600" cy="520700"/>
            <a:chOff x="1021" y="1243"/>
            <a:chExt cx="3443" cy="328"/>
          </a:xfrm>
        </p:grpSpPr>
        <p:sp>
          <p:nvSpPr>
            <p:cNvPr id="35850" name="AutoShape 47"/>
            <p:cNvSpPr>
              <a:spLocks noChangeArrowheads="1"/>
            </p:cNvSpPr>
            <p:nvPr/>
          </p:nvSpPr>
          <p:spPr bwMode="gray">
            <a:xfrm>
              <a:off x="1221" y="1243"/>
              <a:ext cx="3243" cy="320"/>
            </a:xfrm>
            <a:prstGeom prst="roundRect">
              <a:avLst>
                <a:gd name="adj" fmla="val 50000"/>
              </a:avLst>
            </a:prstGeom>
            <a:noFill/>
            <a:ln w="28575" algn="ctr">
              <a:solidFill>
                <a:srgbClr val="FFC31B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000" b="1" dirty="0" err="1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Khu</a:t>
              </a:r>
              <a:r>
                <a:rPr lang="en-US" sz="2000" b="1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b="1" dirty="0" err="1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vực</a:t>
              </a:r>
              <a:r>
                <a:rPr lang="en-US" sz="2000" b="1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en-US" sz="2000" b="1" dirty="0" err="1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thiết</a:t>
              </a:r>
              <a:r>
                <a:rPr lang="en-US" sz="2000" b="1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b="1" dirty="0" err="1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bị</a:t>
              </a:r>
              <a:r>
                <a:rPr lang="en-US" sz="2000" b="1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b="1" dirty="0" err="1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bảo</a:t>
              </a:r>
              <a:r>
                <a:rPr lang="en-US" sz="2000" b="1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b="1" dirty="0" err="1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quản</a:t>
              </a:r>
              <a:r>
                <a:rPr lang="en-US" sz="2000" b="1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en-US" sz="2000" b="1" dirty="0" err="1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chế</a:t>
              </a:r>
              <a:r>
                <a:rPr lang="en-US" sz="2000" b="1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b="1" dirty="0" err="1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biến</a:t>
              </a:r>
              <a:r>
                <a:rPr lang="en-US" sz="2000" b="1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b="1" dirty="0" err="1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TP</a:t>
              </a:r>
              <a:r>
                <a:rPr lang="en-US" sz="2000" b="1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b="1" dirty="0" err="1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chuyên</a:t>
              </a:r>
              <a:r>
                <a:rPr lang="en-US" sz="2000" b="1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b="1" dirty="0" err="1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dùng</a:t>
              </a:r>
              <a:endParaRPr lang="en-US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5" name="Group 48"/>
            <p:cNvGrpSpPr>
              <a:grpSpLocks/>
            </p:cNvGrpSpPr>
            <p:nvPr/>
          </p:nvGrpSpPr>
          <p:grpSpPr bwMode="auto">
            <a:xfrm>
              <a:off x="1021" y="1268"/>
              <a:ext cx="240" cy="303"/>
              <a:chOff x="2078" y="1471"/>
              <a:chExt cx="1615" cy="2039"/>
            </a:xfrm>
          </p:grpSpPr>
          <p:sp>
            <p:nvSpPr>
              <p:cNvPr id="35852" name="Oval 49"/>
              <p:cNvSpPr>
                <a:spLocks noChangeArrowheads="1"/>
              </p:cNvSpPr>
              <p:nvPr/>
            </p:nvSpPr>
            <p:spPr bwMode="gray">
              <a:xfrm>
                <a:off x="2078" y="1680"/>
                <a:ext cx="1615" cy="1615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571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1800"/>
              </a:p>
            </p:txBody>
          </p:sp>
          <p:sp>
            <p:nvSpPr>
              <p:cNvPr id="35853" name="Oval 50"/>
              <p:cNvSpPr>
                <a:spLocks noChangeArrowheads="1"/>
              </p:cNvSpPr>
              <p:nvPr/>
            </p:nvSpPr>
            <p:spPr bwMode="gray">
              <a:xfrm>
                <a:off x="2170" y="1771"/>
                <a:ext cx="1430" cy="1430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r>
                  <a:rPr lang="en-US" sz="1800"/>
                  <a:t>1</a:t>
                </a:r>
              </a:p>
            </p:txBody>
          </p:sp>
          <p:sp>
            <p:nvSpPr>
              <p:cNvPr id="88115" name="Oval 51"/>
              <p:cNvSpPr>
                <a:spLocks noChangeArrowheads="1"/>
              </p:cNvSpPr>
              <p:nvPr/>
            </p:nvSpPr>
            <p:spPr bwMode="gray">
              <a:xfrm>
                <a:off x="2327" y="1471"/>
                <a:ext cx="781" cy="2039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en-US" sz="1800">
                  <a:latin typeface="Arial" panose="020B0604020202020204" pitchFamily="34" charset="0"/>
                  <a:cs typeface="+mn-cs"/>
                </a:endParaRPr>
              </a:p>
            </p:txBody>
          </p:sp>
          <p:sp>
            <p:nvSpPr>
              <p:cNvPr id="35855" name="Oval 52"/>
              <p:cNvSpPr>
                <a:spLocks noChangeArrowheads="1"/>
              </p:cNvSpPr>
              <p:nvPr/>
            </p:nvSpPr>
            <p:spPr bwMode="gray">
              <a:xfrm>
                <a:off x="2327" y="1471"/>
                <a:ext cx="781" cy="2039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CC00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en-US" sz="1800"/>
              </a:p>
            </p:txBody>
          </p:sp>
          <p:sp>
            <p:nvSpPr>
              <p:cNvPr id="88117" name="Oval 53"/>
              <p:cNvSpPr>
                <a:spLocks noChangeArrowheads="1"/>
              </p:cNvSpPr>
              <p:nvPr/>
            </p:nvSpPr>
            <p:spPr bwMode="gray">
              <a:xfrm>
                <a:off x="2334" y="1471"/>
                <a:ext cx="1097" cy="2039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en-US" sz="1800">
                  <a:latin typeface="Arial" panose="020B0604020202020204" pitchFamily="34" charset="0"/>
                  <a:cs typeface="+mn-cs"/>
                </a:endParaRPr>
              </a:p>
            </p:txBody>
          </p:sp>
          <p:sp>
            <p:nvSpPr>
              <p:cNvPr id="35857" name="Oval 54"/>
              <p:cNvSpPr>
                <a:spLocks noChangeArrowheads="1"/>
              </p:cNvSpPr>
              <p:nvPr/>
            </p:nvSpPr>
            <p:spPr bwMode="gray">
              <a:xfrm>
                <a:off x="2334" y="1740"/>
                <a:ext cx="1097" cy="1487"/>
              </a:xfrm>
              <a:prstGeom prst="ellipse">
                <a:avLst/>
              </a:prstGeom>
              <a:gradFill rotWithShape="1">
                <a:gsLst>
                  <a:gs pos="0">
                    <a:srgbClr val="FFCC00"/>
                  </a:gs>
                  <a:gs pos="100000">
                    <a:srgbClr val="7C6300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r>
                  <a:rPr lang="en-US" sz="1200">
                    <a:solidFill>
                      <a:srgbClr val="FCFCFC"/>
                    </a:solidFill>
                  </a:rPr>
                  <a:t>1</a:t>
                </a:r>
              </a:p>
            </p:txBody>
          </p:sp>
        </p:grpSp>
      </p:grpSp>
      <p:grpSp>
        <p:nvGrpSpPr>
          <p:cNvPr id="6" name="Group 49"/>
          <p:cNvGrpSpPr>
            <a:grpSpLocks/>
          </p:cNvGrpSpPr>
          <p:nvPr/>
        </p:nvGrpSpPr>
        <p:grpSpPr bwMode="auto">
          <a:xfrm>
            <a:off x="2154238" y="2743200"/>
            <a:ext cx="5541962" cy="508000"/>
            <a:chOff x="1357" y="1728"/>
            <a:chExt cx="3491" cy="320"/>
          </a:xfrm>
        </p:grpSpPr>
        <p:sp>
          <p:nvSpPr>
            <p:cNvPr id="35849" name="AutoShape 46"/>
            <p:cNvSpPr>
              <a:spLocks noChangeArrowheads="1"/>
            </p:cNvSpPr>
            <p:nvPr/>
          </p:nvSpPr>
          <p:spPr bwMode="gray">
            <a:xfrm>
              <a:off x="1549" y="1728"/>
              <a:ext cx="3299" cy="320"/>
            </a:xfrm>
            <a:prstGeom prst="roundRect">
              <a:avLst>
                <a:gd name="adj" fmla="val 50000"/>
              </a:avLst>
            </a:prstGeom>
            <a:noFill/>
            <a:ln w="28575" algn="ctr">
              <a:solidFill>
                <a:srgbClr val="0099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000" b="1" dirty="0" err="1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Dụng</a:t>
              </a:r>
              <a:r>
                <a:rPr lang="en-US" sz="2000" b="1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b="1" dirty="0" err="1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cụ</a:t>
              </a:r>
              <a:r>
                <a:rPr lang="en-US" sz="2000" b="1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en-US" sz="2000" b="1" dirty="0" err="1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bao</a:t>
              </a:r>
              <a:r>
                <a:rPr lang="en-US" sz="2000" b="1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b="1" dirty="0" err="1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gói</a:t>
              </a:r>
              <a:r>
                <a:rPr lang="en-US" sz="2000" b="1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b="1" dirty="0" err="1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phải</a:t>
              </a:r>
              <a:r>
                <a:rPr lang="en-US" sz="2000" b="1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 an </a:t>
              </a:r>
              <a:r>
                <a:rPr lang="en-US" sz="2000" b="1" dirty="0" err="1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toàn</a:t>
              </a:r>
              <a:endParaRPr lang="en-US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7" name="Group 55"/>
            <p:cNvGrpSpPr>
              <a:grpSpLocks/>
            </p:cNvGrpSpPr>
            <p:nvPr/>
          </p:nvGrpSpPr>
          <p:grpSpPr bwMode="auto">
            <a:xfrm>
              <a:off x="1357" y="1791"/>
              <a:ext cx="240" cy="247"/>
              <a:chOff x="2078" y="1652"/>
              <a:chExt cx="1615" cy="1663"/>
            </a:xfrm>
          </p:grpSpPr>
          <p:sp>
            <p:nvSpPr>
              <p:cNvPr id="35859" name="Oval 56"/>
              <p:cNvSpPr>
                <a:spLocks noChangeArrowheads="1"/>
              </p:cNvSpPr>
              <p:nvPr/>
            </p:nvSpPr>
            <p:spPr bwMode="gray">
              <a:xfrm>
                <a:off x="2078" y="1680"/>
                <a:ext cx="1615" cy="1615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571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1800"/>
              </a:p>
            </p:txBody>
          </p:sp>
          <p:sp>
            <p:nvSpPr>
              <p:cNvPr id="35860" name="Oval 57"/>
              <p:cNvSpPr>
                <a:spLocks noChangeArrowheads="1"/>
              </p:cNvSpPr>
              <p:nvPr/>
            </p:nvSpPr>
            <p:spPr bwMode="gray">
              <a:xfrm>
                <a:off x="2170" y="1771"/>
                <a:ext cx="1430" cy="1430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1800"/>
              </a:p>
            </p:txBody>
          </p:sp>
          <p:sp>
            <p:nvSpPr>
              <p:cNvPr id="88122" name="Oval 58"/>
              <p:cNvSpPr>
                <a:spLocks noChangeArrowheads="1"/>
              </p:cNvSpPr>
              <p:nvPr/>
            </p:nvSpPr>
            <p:spPr bwMode="gray">
              <a:xfrm>
                <a:off x="2253" y="1854"/>
                <a:ext cx="1265" cy="1266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en-US" sz="1800">
                  <a:latin typeface="Arial" panose="020B0604020202020204" pitchFamily="34" charset="0"/>
                  <a:cs typeface="+mn-cs"/>
                </a:endParaRPr>
              </a:p>
            </p:txBody>
          </p:sp>
          <p:sp>
            <p:nvSpPr>
              <p:cNvPr id="35862" name="Oval 59"/>
              <p:cNvSpPr>
                <a:spLocks noChangeArrowheads="1"/>
              </p:cNvSpPr>
              <p:nvPr/>
            </p:nvSpPr>
            <p:spPr bwMode="gray">
              <a:xfrm>
                <a:off x="2254" y="1856"/>
                <a:ext cx="1262" cy="1264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48BE67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en-US" sz="1800"/>
              </a:p>
            </p:txBody>
          </p:sp>
          <p:sp>
            <p:nvSpPr>
              <p:cNvPr id="88124" name="Oval 60"/>
              <p:cNvSpPr>
                <a:spLocks noChangeArrowheads="1"/>
              </p:cNvSpPr>
              <p:nvPr/>
            </p:nvSpPr>
            <p:spPr bwMode="gray">
              <a:xfrm>
                <a:off x="2334" y="1935"/>
                <a:ext cx="1097" cy="1104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en-US" sz="1800">
                  <a:latin typeface="Arial" panose="020B0604020202020204" pitchFamily="34" charset="0"/>
                  <a:cs typeface="+mn-cs"/>
                </a:endParaRPr>
              </a:p>
            </p:txBody>
          </p:sp>
          <p:sp>
            <p:nvSpPr>
              <p:cNvPr id="35864" name="Oval 61"/>
              <p:cNvSpPr>
                <a:spLocks noChangeArrowheads="1"/>
              </p:cNvSpPr>
              <p:nvPr/>
            </p:nvSpPr>
            <p:spPr bwMode="gray">
              <a:xfrm>
                <a:off x="2334" y="1652"/>
                <a:ext cx="1097" cy="1663"/>
              </a:xfrm>
              <a:prstGeom prst="ellipse">
                <a:avLst/>
              </a:prstGeom>
              <a:gradFill rotWithShape="1">
                <a:gsLst>
                  <a:gs pos="0">
                    <a:srgbClr val="48BE67"/>
                  </a:gs>
                  <a:gs pos="100000">
                    <a:srgbClr val="235C32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r>
                  <a:rPr lang="en-US" sz="1400"/>
                  <a:t>2</a:t>
                </a:r>
              </a:p>
            </p:txBody>
          </p:sp>
        </p:grpSp>
      </p:grpSp>
      <p:grpSp>
        <p:nvGrpSpPr>
          <p:cNvPr id="8" name="Group 50"/>
          <p:cNvGrpSpPr>
            <a:grpSpLocks/>
          </p:cNvGrpSpPr>
          <p:nvPr/>
        </p:nvGrpSpPr>
        <p:grpSpPr bwMode="auto">
          <a:xfrm>
            <a:off x="2306638" y="3611563"/>
            <a:ext cx="6532562" cy="508000"/>
            <a:chOff x="1453" y="2275"/>
            <a:chExt cx="4115" cy="320"/>
          </a:xfrm>
        </p:grpSpPr>
        <p:sp>
          <p:nvSpPr>
            <p:cNvPr id="35848" name="AutoShape 45"/>
            <p:cNvSpPr>
              <a:spLocks noChangeArrowheads="1"/>
            </p:cNvSpPr>
            <p:nvPr/>
          </p:nvSpPr>
          <p:spPr bwMode="gray">
            <a:xfrm>
              <a:off x="1645" y="2275"/>
              <a:ext cx="3923" cy="320"/>
            </a:xfrm>
            <a:prstGeom prst="roundRect">
              <a:avLst>
                <a:gd name="adj" fmla="val 50000"/>
              </a:avLst>
            </a:prstGeom>
            <a:noFill/>
            <a:ln w="28575" algn="ctr">
              <a:solidFill>
                <a:srgbClr val="0099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/>
              <a:r>
                <a:rPr lang="en-US" sz="1800" b="1" dirty="0" err="1" smtClean="0"/>
                <a:t>Bảo</a:t>
              </a:r>
              <a:r>
                <a:rPr lang="en-US" sz="1800" b="1" dirty="0" smtClean="0"/>
                <a:t> </a:t>
              </a:r>
              <a:r>
                <a:rPr lang="en-US" sz="1800" b="1" dirty="0" err="1" smtClean="0"/>
                <a:t>quản</a:t>
              </a:r>
              <a:r>
                <a:rPr lang="en-US" sz="1800" b="1" dirty="0" smtClean="0"/>
                <a:t> </a:t>
              </a:r>
              <a:r>
                <a:rPr lang="en-US" sz="1800" b="1" dirty="0" err="1" smtClean="0"/>
                <a:t>thực</a:t>
              </a:r>
              <a:r>
                <a:rPr lang="en-US" sz="1800" b="1" dirty="0" smtClean="0"/>
                <a:t> </a:t>
              </a:r>
              <a:r>
                <a:rPr lang="en-US" sz="1800" b="1" dirty="0" err="1" smtClean="0"/>
                <a:t>phẩm</a:t>
              </a:r>
              <a:r>
                <a:rPr lang="en-US" sz="1800" b="1" dirty="0" smtClean="0"/>
                <a:t> ở </a:t>
              </a:r>
              <a:r>
                <a:rPr lang="en-US" sz="1800" b="1" dirty="0" err="1" smtClean="0"/>
                <a:t>nhiệt</a:t>
              </a:r>
              <a:r>
                <a:rPr lang="en-US" sz="1800" b="1" dirty="0" smtClean="0"/>
                <a:t> </a:t>
              </a:r>
              <a:r>
                <a:rPr lang="en-US" sz="1800" b="1" dirty="0" err="1" smtClean="0"/>
                <a:t>độ</a:t>
              </a:r>
              <a:r>
                <a:rPr lang="en-US" sz="1800" b="1" dirty="0" smtClean="0"/>
                <a:t> an </a:t>
              </a:r>
              <a:r>
                <a:rPr lang="en-US" sz="1800" b="1" dirty="0" err="1" smtClean="0"/>
                <a:t>toàn</a:t>
              </a:r>
              <a:endParaRPr lang="en-US" sz="1400" dirty="0"/>
            </a:p>
          </p:txBody>
        </p:sp>
        <p:grpSp>
          <p:nvGrpSpPr>
            <p:cNvPr id="9" name="Group 62"/>
            <p:cNvGrpSpPr>
              <a:grpSpLocks/>
            </p:cNvGrpSpPr>
            <p:nvPr/>
          </p:nvGrpSpPr>
          <p:grpSpPr bwMode="auto">
            <a:xfrm>
              <a:off x="1453" y="2319"/>
              <a:ext cx="240" cy="247"/>
              <a:chOff x="2078" y="1652"/>
              <a:chExt cx="1615" cy="1663"/>
            </a:xfrm>
          </p:grpSpPr>
          <p:sp>
            <p:nvSpPr>
              <p:cNvPr id="35866" name="Oval 63"/>
              <p:cNvSpPr>
                <a:spLocks noChangeArrowheads="1"/>
              </p:cNvSpPr>
              <p:nvPr/>
            </p:nvSpPr>
            <p:spPr bwMode="gray">
              <a:xfrm>
                <a:off x="2078" y="1680"/>
                <a:ext cx="1615" cy="1615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571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1800"/>
              </a:p>
            </p:txBody>
          </p:sp>
          <p:sp>
            <p:nvSpPr>
              <p:cNvPr id="35867" name="Oval 64"/>
              <p:cNvSpPr>
                <a:spLocks noChangeArrowheads="1"/>
              </p:cNvSpPr>
              <p:nvPr/>
            </p:nvSpPr>
            <p:spPr bwMode="gray">
              <a:xfrm>
                <a:off x="2170" y="1771"/>
                <a:ext cx="1430" cy="1430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1800"/>
              </a:p>
            </p:txBody>
          </p:sp>
          <p:sp>
            <p:nvSpPr>
              <p:cNvPr id="88129" name="Oval 65"/>
              <p:cNvSpPr>
                <a:spLocks noChangeArrowheads="1"/>
              </p:cNvSpPr>
              <p:nvPr/>
            </p:nvSpPr>
            <p:spPr bwMode="gray">
              <a:xfrm>
                <a:off x="2253" y="1854"/>
                <a:ext cx="1265" cy="1266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en-US" sz="1800">
                  <a:latin typeface="Arial" panose="020B0604020202020204" pitchFamily="34" charset="0"/>
                  <a:cs typeface="+mn-cs"/>
                </a:endParaRPr>
              </a:p>
            </p:txBody>
          </p:sp>
          <p:sp>
            <p:nvSpPr>
              <p:cNvPr id="35869" name="Oval 66"/>
              <p:cNvSpPr>
                <a:spLocks noChangeArrowheads="1"/>
              </p:cNvSpPr>
              <p:nvPr/>
            </p:nvSpPr>
            <p:spPr bwMode="gray">
              <a:xfrm>
                <a:off x="2254" y="1856"/>
                <a:ext cx="1262" cy="1264"/>
              </a:xfrm>
              <a:prstGeom prst="ellipse">
                <a:avLst/>
              </a:prstGeom>
              <a:gradFill rotWithShape="1">
                <a:gsLst>
                  <a:gs pos="0">
                    <a:srgbClr val="21B3E1"/>
                  </a:gs>
                  <a:gs pos="100000">
                    <a:srgbClr val="0F5368"/>
                  </a:gs>
                </a:gsLst>
                <a:lin ang="54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en-US" sz="1800"/>
              </a:p>
            </p:txBody>
          </p:sp>
          <p:sp>
            <p:nvSpPr>
              <p:cNvPr id="88131" name="Oval 67"/>
              <p:cNvSpPr>
                <a:spLocks noChangeArrowheads="1"/>
              </p:cNvSpPr>
              <p:nvPr/>
            </p:nvSpPr>
            <p:spPr bwMode="gray">
              <a:xfrm>
                <a:off x="2334" y="1935"/>
                <a:ext cx="1097" cy="1104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en-US" sz="1800">
                  <a:latin typeface="Arial" panose="020B0604020202020204" pitchFamily="34" charset="0"/>
                  <a:cs typeface="+mn-cs"/>
                </a:endParaRPr>
              </a:p>
            </p:txBody>
          </p:sp>
          <p:sp>
            <p:nvSpPr>
              <p:cNvPr id="35871" name="Oval 68"/>
              <p:cNvSpPr>
                <a:spLocks noChangeArrowheads="1"/>
              </p:cNvSpPr>
              <p:nvPr/>
            </p:nvSpPr>
            <p:spPr bwMode="gray">
              <a:xfrm>
                <a:off x="2334" y="1652"/>
                <a:ext cx="1097" cy="1663"/>
              </a:xfrm>
              <a:prstGeom prst="ellipse">
                <a:avLst/>
              </a:prstGeom>
              <a:gradFill rotWithShape="1">
                <a:gsLst>
                  <a:gs pos="0">
                    <a:srgbClr val="21B3E1"/>
                  </a:gs>
                  <a:gs pos="100000">
                    <a:srgbClr val="10576D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r>
                  <a:rPr lang="en-US" sz="1400"/>
                  <a:t>3</a:t>
                </a:r>
              </a:p>
            </p:txBody>
          </p:sp>
        </p:grpSp>
      </p:grpSp>
      <p:grpSp>
        <p:nvGrpSpPr>
          <p:cNvPr id="10" name="Group 51"/>
          <p:cNvGrpSpPr>
            <a:grpSpLocks/>
          </p:cNvGrpSpPr>
          <p:nvPr/>
        </p:nvGrpSpPr>
        <p:grpSpPr bwMode="auto">
          <a:xfrm>
            <a:off x="2154238" y="4424363"/>
            <a:ext cx="5999162" cy="533400"/>
            <a:chOff x="1357" y="2787"/>
            <a:chExt cx="3779" cy="336"/>
          </a:xfrm>
        </p:grpSpPr>
        <p:sp>
          <p:nvSpPr>
            <p:cNvPr id="35847" name="AutoShape 44"/>
            <p:cNvSpPr>
              <a:spLocks noChangeArrowheads="1"/>
            </p:cNvSpPr>
            <p:nvPr/>
          </p:nvSpPr>
          <p:spPr bwMode="gray">
            <a:xfrm>
              <a:off x="1569" y="2787"/>
              <a:ext cx="3567" cy="320"/>
            </a:xfrm>
            <a:prstGeom prst="roundRect">
              <a:avLst>
                <a:gd name="adj" fmla="val 50000"/>
              </a:avLst>
            </a:prstGeom>
            <a:noFill/>
            <a:ln w="28575" algn="ctr">
              <a:solidFill>
                <a:srgbClr val="66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/>
              <a:r>
                <a:rPr lang="en-US" b="1" dirty="0" err="1" smtClean="0"/>
                <a:t>Chế</a:t>
              </a:r>
              <a:r>
                <a:rPr lang="en-US" b="1" dirty="0" smtClean="0"/>
                <a:t> </a:t>
              </a:r>
              <a:r>
                <a:rPr lang="en-US" b="1" dirty="0" err="1" smtClean="0"/>
                <a:t>biến</a:t>
              </a:r>
              <a:r>
                <a:rPr lang="en-US" b="1" dirty="0" smtClean="0"/>
                <a:t> </a:t>
              </a:r>
              <a:r>
                <a:rPr lang="en-US" b="1" dirty="0" err="1" smtClean="0"/>
                <a:t>thực</a:t>
              </a:r>
              <a:r>
                <a:rPr lang="en-US" b="1" dirty="0" smtClean="0"/>
                <a:t> </a:t>
              </a:r>
              <a:r>
                <a:rPr lang="en-US" b="1" dirty="0" err="1" smtClean="0"/>
                <a:t>phẩm</a:t>
              </a:r>
              <a:r>
                <a:rPr lang="en-US" b="1" dirty="0" smtClean="0"/>
                <a:t> </a:t>
              </a:r>
              <a:r>
                <a:rPr lang="en-US" b="1" dirty="0" err="1" smtClean="0"/>
                <a:t>theo</a:t>
              </a:r>
              <a:r>
                <a:rPr lang="en-US" b="1" dirty="0" smtClean="0"/>
                <a:t> </a:t>
              </a:r>
              <a:r>
                <a:rPr lang="en-US" b="1" dirty="0" err="1" smtClean="0"/>
                <a:t>nguyên</a:t>
              </a:r>
              <a:r>
                <a:rPr lang="en-US" b="1" dirty="0" smtClean="0"/>
                <a:t> </a:t>
              </a:r>
              <a:r>
                <a:rPr lang="en-US" b="1" dirty="0" err="1" smtClean="0"/>
                <a:t>tắc</a:t>
              </a:r>
              <a:r>
                <a:rPr lang="en-US" b="1" dirty="0" smtClean="0"/>
                <a:t> </a:t>
              </a:r>
              <a:r>
                <a:rPr lang="en-US" b="1" dirty="0" err="1" smtClean="0"/>
                <a:t>một</a:t>
              </a:r>
              <a:r>
                <a:rPr lang="en-US" b="1" dirty="0" smtClean="0"/>
                <a:t> </a:t>
              </a:r>
              <a:r>
                <a:rPr lang="en-US" b="1" dirty="0" err="1" smtClean="0"/>
                <a:t>chiều</a:t>
              </a:r>
              <a:endParaRPr lang="en-US" sz="3200" dirty="0"/>
            </a:p>
          </p:txBody>
        </p:sp>
        <p:grpSp>
          <p:nvGrpSpPr>
            <p:cNvPr id="11" name="Group 69"/>
            <p:cNvGrpSpPr>
              <a:grpSpLocks/>
            </p:cNvGrpSpPr>
            <p:nvPr/>
          </p:nvGrpSpPr>
          <p:grpSpPr bwMode="auto">
            <a:xfrm>
              <a:off x="1357" y="2820"/>
              <a:ext cx="240" cy="303"/>
              <a:chOff x="2078" y="1471"/>
              <a:chExt cx="1615" cy="2039"/>
            </a:xfrm>
          </p:grpSpPr>
          <p:sp>
            <p:nvSpPr>
              <p:cNvPr id="35873" name="Oval 70"/>
              <p:cNvSpPr>
                <a:spLocks noChangeArrowheads="1"/>
              </p:cNvSpPr>
              <p:nvPr/>
            </p:nvSpPr>
            <p:spPr bwMode="gray">
              <a:xfrm>
                <a:off x="2078" y="1680"/>
                <a:ext cx="1615" cy="1615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571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1800"/>
              </a:p>
            </p:txBody>
          </p:sp>
          <p:sp>
            <p:nvSpPr>
              <p:cNvPr id="35874" name="Oval 71"/>
              <p:cNvSpPr>
                <a:spLocks noChangeArrowheads="1"/>
              </p:cNvSpPr>
              <p:nvPr/>
            </p:nvSpPr>
            <p:spPr bwMode="gray">
              <a:xfrm>
                <a:off x="2170" y="1771"/>
                <a:ext cx="1430" cy="1430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1800"/>
              </a:p>
            </p:txBody>
          </p:sp>
          <p:sp>
            <p:nvSpPr>
              <p:cNvPr id="88136" name="Oval 72"/>
              <p:cNvSpPr>
                <a:spLocks noChangeArrowheads="1"/>
              </p:cNvSpPr>
              <p:nvPr/>
            </p:nvSpPr>
            <p:spPr bwMode="gray">
              <a:xfrm>
                <a:off x="2253" y="1855"/>
                <a:ext cx="1265" cy="1265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en-US" sz="1800">
                  <a:latin typeface="Arial" panose="020B0604020202020204" pitchFamily="34" charset="0"/>
                  <a:cs typeface="+mn-cs"/>
                </a:endParaRPr>
              </a:p>
            </p:txBody>
          </p:sp>
          <p:sp>
            <p:nvSpPr>
              <p:cNvPr id="35876" name="Oval 73"/>
              <p:cNvSpPr>
                <a:spLocks noChangeArrowheads="1"/>
              </p:cNvSpPr>
              <p:nvPr/>
            </p:nvSpPr>
            <p:spPr bwMode="gray">
              <a:xfrm>
                <a:off x="2254" y="1856"/>
                <a:ext cx="1262" cy="1264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8D67E1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en-US" sz="1800"/>
              </a:p>
            </p:txBody>
          </p:sp>
          <p:sp>
            <p:nvSpPr>
              <p:cNvPr id="88138" name="Oval 74"/>
              <p:cNvSpPr>
                <a:spLocks noChangeArrowheads="1"/>
              </p:cNvSpPr>
              <p:nvPr/>
            </p:nvSpPr>
            <p:spPr bwMode="gray">
              <a:xfrm>
                <a:off x="2334" y="1935"/>
                <a:ext cx="1097" cy="1104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en-US" sz="1800">
                  <a:latin typeface="Arial" panose="020B0604020202020204" pitchFamily="34" charset="0"/>
                  <a:cs typeface="+mn-cs"/>
                </a:endParaRPr>
              </a:p>
            </p:txBody>
          </p:sp>
          <p:sp>
            <p:nvSpPr>
              <p:cNvPr id="35878" name="Oval 75"/>
              <p:cNvSpPr>
                <a:spLocks noChangeArrowheads="1"/>
              </p:cNvSpPr>
              <p:nvPr/>
            </p:nvSpPr>
            <p:spPr bwMode="gray">
              <a:xfrm>
                <a:off x="2334" y="1471"/>
                <a:ext cx="1097" cy="2039"/>
              </a:xfrm>
              <a:prstGeom prst="ellipse">
                <a:avLst/>
              </a:prstGeom>
              <a:gradFill rotWithShape="1">
                <a:gsLst>
                  <a:gs pos="0">
                    <a:srgbClr val="8D67E1"/>
                  </a:gs>
                  <a:gs pos="100000">
                    <a:srgbClr val="45326D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r>
                  <a:rPr lang="en-US" sz="1800"/>
                  <a:t>4</a:t>
                </a:r>
              </a:p>
            </p:txBody>
          </p:sp>
        </p:grpSp>
      </p:grpSp>
      <p:grpSp>
        <p:nvGrpSpPr>
          <p:cNvPr id="12" name="Group 52"/>
          <p:cNvGrpSpPr>
            <a:grpSpLocks/>
          </p:cNvGrpSpPr>
          <p:nvPr/>
        </p:nvGrpSpPr>
        <p:grpSpPr bwMode="auto">
          <a:xfrm>
            <a:off x="1697038" y="5251450"/>
            <a:ext cx="6075362" cy="508000"/>
            <a:chOff x="1069" y="3308"/>
            <a:chExt cx="3827" cy="320"/>
          </a:xfrm>
        </p:grpSpPr>
        <p:sp>
          <p:nvSpPr>
            <p:cNvPr id="35846" name="AutoShape 43"/>
            <p:cNvSpPr>
              <a:spLocks noChangeArrowheads="1"/>
            </p:cNvSpPr>
            <p:nvPr/>
          </p:nvSpPr>
          <p:spPr bwMode="gray">
            <a:xfrm>
              <a:off x="1257" y="3308"/>
              <a:ext cx="3639" cy="320"/>
            </a:xfrm>
            <a:prstGeom prst="roundRect">
              <a:avLst>
                <a:gd name="adj" fmla="val 50000"/>
              </a:avLst>
            </a:prstGeom>
            <a:noFill/>
            <a:ln w="28575" algn="ctr">
              <a:solidFill>
                <a:srgbClr val="CC33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/>
              <a:r>
                <a:rPr lang="en-US" b="1" dirty="0" err="1" smtClean="0"/>
                <a:t>Ngăn</a:t>
              </a:r>
              <a:r>
                <a:rPr lang="en-US" b="1" dirty="0" smtClean="0"/>
                <a:t> </a:t>
              </a:r>
              <a:r>
                <a:rPr lang="en-US" b="1" dirty="0" err="1" smtClean="0"/>
                <a:t>ngừa</a:t>
              </a:r>
              <a:r>
                <a:rPr lang="en-US" b="1" dirty="0" smtClean="0"/>
                <a:t> ô </a:t>
              </a:r>
              <a:r>
                <a:rPr lang="en-US" b="1" dirty="0" err="1" smtClean="0"/>
                <a:t>nhiễm</a:t>
              </a:r>
              <a:r>
                <a:rPr lang="en-US" b="1" dirty="0" smtClean="0"/>
                <a:t> </a:t>
              </a:r>
              <a:r>
                <a:rPr lang="en-US" b="1" dirty="0" err="1" smtClean="0"/>
                <a:t>chéo</a:t>
              </a:r>
              <a:endParaRPr lang="en-US" sz="2400" dirty="0"/>
            </a:p>
          </p:txBody>
        </p:sp>
        <p:grpSp>
          <p:nvGrpSpPr>
            <p:cNvPr id="13" name="Group 76"/>
            <p:cNvGrpSpPr>
              <a:grpSpLocks/>
            </p:cNvGrpSpPr>
            <p:nvPr/>
          </p:nvGrpSpPr>
          <p:grpSpPr bwMode="auto">
            <a:xfrm>
              <a:off x="1069" y="3335"/>
              <a:ext cx="224" cy="247"/>
              <a:chOff x="2078" y="1652"/>
              <a:chExt cx="1615" cy="1663"/>
            </a:xfrm>
          </p:grpSpPr>
          <p:sp>
            <p:nvSpPr>
              <p:cNvPr id="35880" name="Oval 77"/>
              <p:cNvSpPr>
                <a:spLocks noChangeArrowheads="1"/>
              </p:cNvSpPr>
              <p:nvPr/>
            </p:nvSpPr>
            <p:spPr bwMode="gray">
              <a:xfrm>
                <a:off x="2078" y="1680"/>
                <a:ext cx="1615" cy="1615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571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1800"/>
              </a:p>
            </p:txBody>
          </p:sp>
          <p:sp>
            <p:nvSpPr>
              <p:cNvPr id="35881" name="Oval 78"/>
              <p:cNvSpPr>
                <a:spLocks noChangeArrowheads="1"/>
              </p:cNvSpPr>
              <p:nvPr/>
            </p:nvSpPr>
            <p:spPr bwMode="gray">
              <a:xfrm>
                <a:off x="2170" y="1771"/>
                <a:ext cx="1430" cy="1430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1800"/>
              </a:p>
            </p:txBody>
          </p:sp>
          <p:sp>
            <p:nvSpPr>
              <p:cNvPr id="2" name="Oval 79"/>
              <p:cNvSpPr>
                <a:spLocks noChangeArrowheads="1"/>
              </p:cNvSpPr>
              <p:nvPr/>
            </p:nvSpPr>
            <p:spPr bwMode="gray">
              <a:xfrm>
                <a:off x="2251" y="1854"/>
                <a:ext cx="1262" cy="1266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en-US" sz="1800">
                  <a:latin typeface="Arial" panose="020B0604020202020204" pitchFamily="34" charset="0"/>
                  <a:cs typeface="+mn-cs"/>
                </a:endParaRPr>
              </a:p>
            </p:txBody>
          </p:sp>
          <p:sp>
            <p:nvSpPr>
              <p:cNvPr id="35883" name="Oval 80"/>
              <p:cNvSpPr>
                <a:spLocks noChangeArrowheads="1"/>
              </p:cNvSpPr>
              <p:nvPr/>
            </p:nvSpPr>
            <p:spPr bwMode="gray">
              <a:xfrm>
                <a:off x="2254" y="1856"/>
                <a:ext cx="1262" cy="1264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E35E23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en-US" sz="1800"/>
              </a:p>
            </p:txBody>
          </p:sp>
          <p:sp>
            <p:nvSpPr>
              <p:cNvPr id="3" name="Oval 81"/>
              <p:cNvSpPr>
                <a:spLocks noChangeArrowheads="1"/>
              </p:cNvSpPr>
              <p:nvPr/>
            </p:nvSpPr>
            <p:spPr bwMode="gray">
              <a:xfrm>
                <a:off x="2338" y="1935"/>
                <a:ext cx="1096" cy="1104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en-US" sz="1800">
                  <a:latin typeface="Arial" panose="020B0604020202020204" pitchFamily="34" charset="0"/>
                  <a:cs typeface="+mn-cs"/>
                </a:endParaRPr>
              </a:p>
            </p:txBody>
          </p:sp>
          <p:sp>
            <p:nvSpPr>
              <p:cNvPr id="35885" name="Oval 82"/>
              <p:cNvSpPr>
                <a:spLocks noChangeArrowheads="1"/>
              </p:cNvSpPr>
              <p:nvPr/>
            </p:nvSpPr>
            <p:spPr bwMode="gray">
              <a:xfrm>
                <a:off x="2345" y="1652"/>
                <a:ext cx="1088" cy="1663"/>
              </a:xfrm>
              <a:prstGeom prst="ellipse">
                <a:avLst/>
              </a:prstGeom>
              <a:gradFill rotWithShape="1">
                <a:gsLst>
                  <a:gs pos="0">
                    <a:srgbClr val="E35E23"/>
                  </a:gs>
                  <a:gs pos="100000">
                    <a:srgbClr val="6E2E11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r>
                  <a:rPr lang="en-US" sz="1400"/>
                  <a:t>5</a:t>
                </a:r>
              </a:p>
            </p:txBody>
          </p:sp>
        </p:grpSp>
      </p:grpSp>
      <p:grpSp>
        <p:nvGrpSpPr>
          <p:cNvPr id="14" name="Group 53"/>
          <p:cNvGrpSpPr>
            <a:grpSpLocks/>
          </p:cNvGrpSpPr>
          <p:nvPr/>
        </p:nvGrpSpPr>
        <p:grpSpPr bwMode="auto">
          <a:xfrm>
            <a:off x="1143000" y="5943600"/>
            <a:ext cx="7391400" cy="508000"/>
            <a:chOff x="1069" y="3308"/>
            <a:chExt cx="3827" cy="320"/>
          </a:xfrm>
        </p:grpSpPr>
        <p:sp>
          <p:nvSpPr>
            <p:cNvPr id="35894" name="AutoShape 43"/>
            <p:cNvSpPr>
              <a:spLocks noChangeArrowheads="1"/>
            </p:cNvSpPr>
            <p:nvPr/>
          </p:nvSpPr>
          <p:spPr bwMode="gray">
            <a:xfrm>
              <a:off x="1257" y="3308"/>
              <a:ext cx="3639" cy="320"/>
            </a:xfrm>
            <a:prstGeom prst="roundRect">
              <a:avLst>
                <a:gd name="adj" fmla="val 50000"/>
              </a:avLst>
            </a:prstGeom>
            <a:noFill/>
            <a:ln w="28575" algn="ctr">
              <a:solidFill>
                <a:srgbClr val="FF00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/>
              <a:r>
                <a:rPr lang="en-US" sz="1600" b="1" dirty="0" err="1" smtClean="0"/>
                <a:t>Không</a:t>
              </a:r>
              <a:r>
                <a:rPr lang="en-US" sz="1600" b="1" dirty="0" smtClean="0"/>
                <a:t> </a:t>
              </a:r>
              <a:r>
                <a:rPr lang="en-US" sz="1600" b="1" dirty="0" err="1" smtClean="0"/>
                <a:t>dùng</a:t>
              </a:r>
              <a:r>
                <a:rPr lang="en-US" sz="1600" b="1" dirty="0" smtClean="0"/>
                <a:t> </a:t>
              </a:r>
              <a:r>
                <a:rPr lang="en-US" sz="1600" b="1" dirty="0" err="1" smtClean="0"/>
                <a:t>chất</a:t>
              </a:r>
              <a:r>
                <a:rPr lang="en-US" sz="1600" b="1" dirty="0" smtClean="0"/>
                <a:t>, </a:t>
              </a:r>
              <a:r>
                <a:rPr lang="en-US" sz="1600" b="1" dirty="0" err="1" smtClean="0"/>
                <a:t>phương</a:t>
              </a:r>
              <a:r>
                <a:rPr lang="en-US" sz="1600" b="1" dirty="0" smtClean="0"/>
                <a:t> </a:t>
              </a:r>
              <a:r>
                <a:rPr lang="en-US" sz="1600" b="1" dirty="0" err="1" smtClean="0"/>
                <a:t>pháp</a:t>
              </a:r>
              <a:r>
                <a:rPr lang="en-US" sz="1600" b="1" dirty="0" smtClean="0"/>
                <a:t> </a:t>
              </a:r>
              <a:r>
                <a:rPr lang="en-US" sz="1600" b="1" dirty="0" err="1" smtClean="0"/>
                <a:t>bảo</a:t>
              </a:r>
              <a:r>
                <a:rPr lang="en-US" sz="1600" b="1" dirty="0" smtClean="0"/>
                <a:t> </a:t>
              </a:r>
              <a:r>
                <a:rPr lang="en-US" sz="1600" b="1" dirty="0" err="1" smtClean="0"/>
                <a:t>quản</a:t>
              </a:r>
              <a:r>
                <a:rPr lang="en-US" sz="1600" b="1" dirty="0" smtClean="0"/>
                <a:t> </a:t>
              </a:r>
              <a:r>
                <a:rPr lang="en-US" sz="1600" b="1" dirty="0" err="1" smtClean="0"/>
                <a:t>TP</a:t>
              </a:r>
              <a:r>
                <a:rPr lang="en-US" sz="1600" b="1" dirty="0" smtClean="0"/>
                <a:t> </a:t>
              </a:r>
              <a:r>
                <a:rPr lang="en-US" sz="1600" b="1" dirty="0" err="1" smtClean="0"/>
                <a:t>ngoài</a:t>
              </a:r>
              <a:r>
                <a:rPr lang="en-US" sz="1600" b="1" dirty="0" smtClean="0"/>
                <a:t> </a:t>
              </a:r>
              <a:r>
                <a:rPr lang="en-US" sz="1600" b="1" dirty="0" err="1" smtClean="0"/>
                <a:t>quy</a:t>
              </a:r>
              <a:r>
                <a:rPr lang="en-US" sz="1600" b="1" dirty="0" smtClean="0"/>
                <a:t> </a:t>
              </a:r>
              <a:r>
                <a:rPr lang="en-US" sz="1600" b="1" dirty="0" err="1" smtClean="0"/>
                <a:t>định</a:t>
              </a:r>
              <a:endParaRPr lang="en-US" sz="3600" dirty="0"/>
            </a:p>
          </p:txBody>
        </p:sp>
        <p:grpSp>
          <p:nvGrpSpPr>
            <p:cNvPr id="15" name="Group 76"/>
            <p:cNvGrpSpPr>
              <a:grpSpLocks/>
            </p:cNvGrpSpPr>
            <p:nvPr/>
          </p:nvGrpSpPr>
          <p:grpSpPr bwMode="auto">
            <a:xfrm>
              <a:off x="1069" y="3308"/>
              <a:ext cx="224" cy="303"/>
              <a:chOff x="2078" y="1470"/>
              <a:chExt cx="1615" cy="2040"/>
            </a:xfrm>
          </p:grpSpPr>
          <p:sp>
            <p:nvSpPr>
              <p:cNvPr id="35896" name="Oval 77"/>
              <p:cNvSpPr>
                <a:spLocks noChangeArrowheads="1"/>
              </p:cNvSpPr>
              <p:nvPr/>
            </p:nvSpPr>
            <p:spPr bwMode="gray">
              <a:xfrm>
                <a:off x="2078" y="1680"/>
                <a:ext cx="1615" cy="1615"/>
              </a:xfrm>
              <a:prstGeom prst="ellipse">
                <a:avLst/>
              </a:prstGeom>
              <a:solidFill>
                <a:srgbClr val="CCFFCC"/>
              </a:solidFill>
              <a:ln w="571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1800"/>
              </a:p>
            </p:txBody>
          </p:sp>
          <p:sp>
            <p:nvSpPr>
              <p:cNvPr id="35897" name="Oval 78"/>
              <p:cNvSpPr>
                <a:spLocks noChangeArrowheads="1"/>
              </p:cNvSpPr>
              <p:nvPr/>
            </p:nvSpPr>
            <p:spPr bwMode="gray">
              <a:xfrm>
                <a:off x="2170" y="1771"/>
                <a:ext cx="1430" cy="1430"/>
              </a:xfrm>
              <a:prstGeom prst="ellipse">
                <a:avLst/>
              </a:prstGeom>
              <a:solidFill>
                <a:srgbClr val="CCFFCC"/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1800"/>
              </a:p>
            </p:txBody>
          </p:sp>
          <p:sp>
            <p:nvSpPr>
              <p:cNvPr id="88143" name="Oval 79"/>
              <p:cNvSpPr>
                <a:spLocks noChangeArrowheads="1"/>
              </p:cNvSpPr>
              <p:nvPr/>
            </p:nvSpPr>
            <p:spPr bwMode="gray">
              <a:xfrm>
                <a:off x="2338" y="1470"/>
                <a:ext cx="687" cy="2040"/>
              </a:xfrm>
              <a:prstGeom prst="ellipse">
                <a:avLst/>
              </a:prstGeom>
              <a:solidFill>
                <a:srgbClr val="CCFFCC"/>
              </a:soli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en-US" sz="1800">
                  <a:latin typeface="Arial" panose="020B0604020202020204" pitchFamily="34" charset="0"/>
                  <a:cs typeface="+mn-cs"/>
                </a:endParaRPr>
              </a:p>
            </p:txBody>
          </p:sp>
          <p:sp>
            <p:nvSpPr>
              <p:cNvPr id="35899" name="Oval 80"/>
              <p:cNvSpPr>
                <a:spLocks noChangeArrowheads="1"/>
              </p:cNvSpPr>
              <p:nvPr/>
            </p:nvSpPr>
            <p:spPr bwMode="gray">
              <a:xfrm>
                <a:off x="2338" y="1470"/>
                <a:ext cx="687" cy="2040"/>
              </a:xfrm>
              <a:prstGeom prst="ellipse">
                <a:avLst/>
              </a:prstGeom>
              <a:solidFill>
                <a:srgbClr val="CCFFCC"/>
              </a:soli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en-US" sz="1800"/>
              </a:p>
            </p:txBody>
          </p:sp>
          <p:sp>
            <p:nvSpPr>
              <p:cNvPr id="88145" name="Oval 81"/>
              <p:cNvSpPr>
                <a:spLocks noChangeArrowheads="1"/>
              </p:cNvSpPr>
              <p:nvPr/>
            </p:nvSpPr>
            <p:spPr bwMode="gray">
              <a:xfrm>
                <a:off x="2338" y="1470"/>
                <a:ext cx="1095" cy="2040"/>
              </a:xfrm>
              <a:prstGeom prst="ellipse">
                <a:avLst/>
              </a:prstGeom>
              <a:solidFill>
                <a:srgbClr val="CCFFCC"/>
              </a:soli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en-US" sz="1800">
                  <a:latin typeface="Arial" panose="020B0604020202020204" pitchFamily="34" charset="0"/>
                  <a:cs typeface="+mn-cs"/>
                </a:endParaRPr>
              </a:p>
            </p:txBody>
          </p:sp>
          <p:sp>
            <p:nvSpPr>
              <p:cNvPr id="35901" name="Oval 82"/>
              <p:cNvSpPr>
                <a:spLocks noChangeArrowheads="1"/>
              </p:cNvSpPr>
              <p:nvPr/>
            </p:nvSpPr>
            <p:spPr bwMode="gray">
              <a:xfrm>
                <a:off x="2345" y="1652"/>
                <a:ext cx="1088" cy="1663"/>
              </a:xfrm>
              <a:prstGeom prst="ellipse">
                <a:avLst/>
              </a:prstGeom>
              <a:solidFill>
                <a:srgbClr val="FF00FF"/>
              </a:soli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r>
                  <a:rPr lang="en-US" sz="1400"/>
                  <a:t>6</a:t>
                </a:r>
              </a:p>
            </p:txBody>
          </p:sp>
        </p:grpSp>
      </p:grpSp>
      <p:sp>
        <p:nvSpPr>
          <p:cNvPr id="61" name="Hộp_Văn_Bản 4"/>
          <p:cNvSpPr txBox="1"/>
          <p:nvPr/>
        </p:nvSpPr>
        <p:spPr>
          <a:xfrm>
            <a:off x="1981200" y="228600"/>
            <a:ext cx="5434565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en-US" sz="2800" b="1" dirty="0" smtClean="0">
                <a:solidFill>
                  <a:srgbClr val="9C0E0F"/>
                </a:solidFill>
              </a:rPr>
              <a:t>III. </a:t>
            </a:r>
            <a:r>
              <a:rPr lang="en-US" altLang="en-US" sz="2800" b="1" dirty="0" err="1" smtClean="0">
                <a:solidFill>
                  <a:srgbClr val="9C0E0F"/>
                </a:solidFill>
              </a:rPr>
              <a:t>Thực</a:t>
            </a:r>
            <a:r>
              <a:rPr lang="en-US" altLang="en-US" sz="2800" b="1" dirty="0" smtClean="0">
                <a:solidFill>
                  <a:srgbClr val="9C0E0F"/>
                </a:solidFill>
              </a:rPr>
              <a:t> </a:t>
            </a:r>
            <a:r>
              <a:rPr lang="en-US" altLang="en-US" sz="2800" b="1" dirty="0" err="1" smtClean="0">
                <a:solidFill>
                  <a:srgbClr val="9C0E0F"/>
                </a:solidFill>
              </a:rPr>
              <a:t>hành</a:t>
            </a:r>
            <a:r>
              <a:rPr lang="en-US" altLang="en-US" sz="2800" b="1" dirty="0" smtClean="0">
                <a:solidFill>
                  <a:srgbClr val="9C0E0F"/>
                </a:solidFill>
              </a:rPr>
              <a:t> </a:t>
            </a:r>
            <a:r>
              <a:rPr lang="en-US" altLang="en-US" sz="2800" b="1" dirty="0" err="1" smtClean="0">
                <a:solidFill>
                  <a:srgbClr val="9C0E0F"/>
                </a:solidFill>
              </a:rPr>
              <a:t>tốt</a:t>
            </a:r>
            <a:r>
              <a:rPr lang="en-US" altLang="en-US" sz="2800" b="1" dirty="0" smtClean="0">
                <a:solidFill>
                  <a:srgbClr val="9C0E0F"/>
                </a:solidFill>
              </a:rPr>
              <a:t> </a:t>
            </a:r>
            <a:r>
              <a:rPr lang="en-US" altLang="en-US" sz="2800" b="1" dirty="0" err="1" smtClean="0">
                <a:solidFill>
                  <a:srgbClr val="9C0E0F"/>
                </a:solidFill>
              </a:rPr>
              <a:t>vệ</a:t>
            </a:r>
            <a:r>
              <a:rPr lang="en-US" altLang="en-US" sz="2800" b="1" dirty="0" smtClean="0">
                <a:solidFill>
                  <a:srgbClr val="9C0E0F"/>
                </a:solidFill>
              </a:rPr>
              <a:t> </a:t>
            </a:r>
            <a:r>
              <a:rPr lang="en-US" altLang="en-US" sz="2800" b="1" dirty="0" err="1" smtClean="0">
                <a:solidFill>
                  <a:srgbClr val="9C0E0F"/>
                </a:solidFill>
              </a:rPr>
              <a:t>sinh</a:t>
            </a:r>
            <a:r>
              <a:rPr lang="en-US" altLang="en-US" sz="2800" b="1" dirty="0" smtClean="0">
                <a:solidFill>
                  <a:srgbClr val="9C0E0F"/>
                </a:solidFill>
              </a:rPr>
              <a:t> </a:t>
            </a:r>
            <a:r>
              <a:rPr lang="en-US" altLang="en-US" sz="2800" b="1" dirty="0" err="1" smtClean="0">
                <a:solidFill>
                  <a:srgbClr val="9C0E0F"/>
                </a:solidFill>
              </a:rPr>
              <a:t>ATTP</a:t>
            </a:r>
            <a:endParaRPr lang="en-US" sz="2800" b="1" dirty="0">
              <a:solidFill>
                <a:srgbClr val="9C0E0F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1295400" y="609600"/>
            <a:ext cx="7620000" cy="685800"/>
          </a:xfrm>
        </p:spPr>
        <p:txBody>
          <a:bodyPr/>
          <a:lstStyle/>
          <a:p>
            <a:pPr algn="l"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4. </a:t>
            </a:r>
            <a:r>
              <a:rPr lang="en-US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Thực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 </a:t>
            </a:r>
            <a:r>
              <a:rPr lang="en-US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hành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 </a:t>
            </a:r>
            <a:r>
              <a:rPr lang="en-US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tốt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 </a:t>
            </a:r>
            <a:r>
              <a:rPr lang="en-US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vận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 </a:t>
            </a:r>
            <a:r>
              <a:rPr lang="en-US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chuyển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, </a:t>
            </a:r>
            <a:r>
              <a:rPr lang="en-US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phân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 </a:t>
            </a:r>
            <a:r>
              <a:rPr lang="en-US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phối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 </a:t>
            </a:r>
            <a:r>
              <a:rPr lang="en-US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thực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 </a:t>
            </a:r>
            <a:r>
              <a:rPr lang="en-US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phẩm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</a:endParaRPr>
          </a:p>
        </p:txBody>
      </p:sp>
      <p:sp>
        <p:nvSpPr>
          <p:cNvPr id="12291" name="AutoShape 3"/>
          <p:cNvSpPr>
            <a:spLocks noChangeArrowheads="1"/>
          </p:cNvSpPr>
          <p:nvPr/>
        </p:nvSpPr>
        <p:spPr bwMode="gray">
          <a:xfrm>
            <a:off x="196850" y="1524000"/>
            <a:ext cx="5975350" cy="4495800"/>
          </a:xfrm>
          <a:prstGeom prst="rightArrow">
            <a:avLst>
              <a:gd name="adj1" fmla="val 79306"/>
              <a:gd name="adj2" fmla="val 32920"/>
            </a:avLst>
          </a:prstGeom>
          <a:gradFill rotWithShape="1">
            <a:gsLst>
              <a:gs pos="0">
                <a:srgbClr val="FCFDFE"/>
              </a:gs>
              <a:gs pos="100000">
                <a:srgbClr val="99BCE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/>
          </a:p>
        </p:txBody>
      </p:sp>
      <p:sp>
        <p:nvSpPr>
          <p:cNvPr id="48132" name="AutoShape 4"/>
          <p:cNvSpPr>
            <a:spLocks noChangeArrowheads="1"/>
          </p:cNvSpPr>
          <p:nvPr/>
        </p:nvSpPr>
        <p:spPr bwMode="blackWhite">
          <a:xfrm>
            <a:off x="685800" y="2133600"/>
            <a:ext cx="4038600" cy="990600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25400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en-US" dirty="0" err="1" smtClean="0">
                <a:solidFill>
                  <a:schemeClr val="bg1"/>
                </a:solidFill>
              </a:rPr>
              <a:t>Trang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thiết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bị</a:t>
            </a:r>
            <a:r>
              <a:rPr lang="en-US" dirty="0" smtClean="0">
                <a:solidFill>
                  <a:schemeClr val="bg1"/>
                </a:solidFill>
              </a:rPr>
              <a:t>, </a:t>
            </a:r>
            <a:r>
              <a:rPr lang="en-US" dirty="0" err="1" smtClean="0">
                <a:solidFill>
                  <a:schemeClr val="bg1"/>
                </a:solidFill>
              </a:rPr>
              <a:t>dụng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cụ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sạch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sẽ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293" name="AutoShape 5"/>
          <p:cNvSpPr>
            <a:spLocks noChangeArrowheads="1"/>
          </p:cNvSpPr>
          <p:nvPr/>
        </p:nvSpPr>
        <p:spPr bwMode="blackWhite">
          <a:xfrm>
            <a:off x="685800" y="3276600"/>
            <a:ext cx="4038600" cy="990600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rgbClr val="699D5F"/>
              </a:gs>
              <a:gs pos="100000">
                <a:srgbClr val="31492C"/>
              </a:gs>
            </a:gsLst>
            <a:lin ang="5400000" scaled="1"/>
          </a:gradFill>
          <a:ln w="254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 err="1" smtClean="0">
                <a:solidFill>
                  <a:schemeClr val="bg1"/>
                </a:solidFill>
              </a:rPr>
              <a:t>Che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đậy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TP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khi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vận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chuyển</a:t>
            </a:r>
            <a:r>
              <a:rPr lang="en-US" dirty="0" smtClean="0">
                <a:solidFill>
                  <a:schemeClr val="bg1"/>
                </a:solidFill>
              </a:rPr>
              <a:t>, </a:t>
            </a:r>
            <a:r>
              <a:rPr lang="en-US" dirty="0" err="1" smtClean="0">
                <a:solidFill>
                  <a:schemeClr val="bg1"/>
                </a:solidFill>
              </a:rPr>
              <a:t>phân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phối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8134" name="AutoShape 6"/>
          <p:cNvSpPr>
            <a:spLocks noChangeArrowheads="1"/>
          </p:cNvSpPr>
          <p:nvPr/>
        </p:nvSpPr>
        <p:spPr bwMode="blackWhite">
          <a:xfrm>
            <a:off x="685800" y="4419600"/>
            <a:ext cx="4038600" cy="990600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25400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en-US" dirty="0" err="1" smtClean="0">
                <a:solidFill>
                  <a:schemeClr val="bg1"/>
                </a:solidFill>
              </a:rPr>
              <a:t>Bảo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đảm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về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thời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gian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vận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chuyển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8135" name="AutoShape 7"/>
          <p:cNvSpPr>
            <a:spLocks noChangeArrowheads="1"/>
          </p:cNvSpPr>
          <p:nvPr/>
        </p:nvSpPr>
        <p:spPr bwMode="auto">
          <a:xfrm>
            <a:off x="5943600" y="3124200"/>
            <a:ext cx="2514600" cy="1295400"/>
          </a:xfrm>
          <a:prstGeom prst="roundRect">
            <a:avLst>
              <a:gd name="adj" fmla="val 9106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ACDD4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sz="24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Vận</a:t>
            </a:r>
            <a:r>
              <a:rPr 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24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chuyển</a:t>
            </a:r>
            <a:r>
              <a:rPr 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, </a:t>
            </a:r>
            <a:r>
              <a:rPr lang="en-US" sz="24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phân</a:t>
            </a:r>
            <a:r>
              <a:rPr 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24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phối</a:t>
            </a:r>
            <a:r>
              <a:rPr 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24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TP</a:t>
            </a:r>
            <a:endParaRPr lang="en-US" sz="24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" name="Hộp_Văn_Bản 4"/>
          <p:cNvSpPr txBox="1"/>
          <p:nvPr/>
        </p:nvSpPr>
        <p:spPr>
          <a:xfrm>
            <a:off x="1981200" y="228600"/>
            <a:ext cx="5434565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en-US" sz="2800" b="1" dirty="0" smtClean="0">
                <a:solidFill>
                  <a:srgbClr val="9C0E0F"/>
                </a:solidFill>
              </a:rPr>
              <a:t>III. </a:t>
            </a:r>
            <a:r>
              <a:rPr lang="en-US" altLang="en-US" sz="2800" b="1" dirty="0" err="1" smtClean="0">
                <a:solidFill>
                  <a:srgbClr val="9C0E0F"/>
                </a:solidFill>
              </a:rPr>
              <a:t>Thực</a:t>
            </a:r>
            <a:r>
              <a:rPr lang="en-US" altLang="en-US" sz="2800" b="1" dirty="0" smtClean="0">
                <a:solidFill>
                  <a:srgbClr val="9C0E0F"/>
                </a:solidFill>
              </a:rPr>
              <a:t> </a:t>
            </a:r>
            <a:r>
              <a:rPr lang="en-US" altLang="en-US" sz="2800" b="1" dirty="0" err="1" smtClean="0">
                <a:solidFill>
                  <a:srgbClr val="9C0E0F"/>
                </a:solidFill>
              </a:rPr>
              <a:t>hành</a:t>
            </a:r>
            <a:r>
              <a:rPr lang="en-US" altLang="en-US" sz="2800" b="1" dirty="0" smtClean="0">
                <a:solidFill>
                  <a:srgbClr val="9C0E0F"/>
                </a:solidFill>
              </a:rPr>
              <a:t> </a:t>
            </a:r>
            <a:r>
              <a:rPr lang="en-US" altLang="en-US" sz="2800" b="1" dirty="0" err="1" smtClean="0">
                <a:solidFill>
                  <a:srgbClr val="9C0E0F"/>
                </a:solidFill>
              </a:rPr>
              <a:t>tốt</a:t>
            </a:r>
            <a:r>
              <a:rPr lang="en-US" altLang="en-US" sz="2800" b="1" dirty="0" smtClean="0">
                <a:solidFill>
                  <a:srgbClr val="9C0E0F"/>
                </a:solidFill>
              </a:rPr>
              <a:t> </a:t>
            </a:r>
            <a:r>
              <a:rPr lang="en-US" altLang="en-US" sz="2800" b="1" dirty="0" err="1" smtClean="0">
                <a:solidFill>
                  <a:srgbClr val="9C0E0F"/>
                </a:solidFill>
              </a:rPr>
              <a:t>vệ</a:t>
            </a:r>
            <a:r>
              <a:rPr lang="en-US" altLang="en-US" sz="2800" b="1" dirty="0" smtClean="0">
                <a:solidFill>
                  <a:srgbClr val="9C0E0F"/>
                </a:solidFill>
              </a:rPr>
              <a:t> </a:t>
            </a:r>
            <a:r>
              <a:rPr lang="en-US" altLang="en-US" sz="2800" b="1" dirty="0" err="1" smtClean="0">
                <a:solidFill>
                  <a:srgbClr val="9C0E0F"/>
                </a:solidFill>
              </a:rPr>
              <a:t>sinh</a:t>
            </a:r>
            <a:r>
              <a:rPr lang="en-US" altLang="en-US" sz="2800" b="1" dirty="0" smtClean="0">
                <a:solidFill>
                  <a:srgbClr val="9C0E0F"/>
                </a:solidFill>
              </a:rPr>
              <a:t> </a:t>
            </a:r>
            <a:r>
              <a:rPr lang="en-US" altLang="en-US" sz="2800" b="1" dirty="0" err="1" smtClean="0">
                <a:solidFill>
                  <a:srgbClr val="9C0E0F"/>
                </a:solidFill>
              </a:rPr>
              <a:t>ATTP</a:t>
            </a:r>
            <a:endParaRPr lang="en-US" sz="2800" b="1" dirty="0">
              <a:solidFill>
                <a:srgbClr val="9C0E0F"/>
              </a:solidFill>
              <a:latin typeface="Arial" pitchFamily="34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1F71D7-4F08-49FD-9432-98C70A4818C9}" type="slidenum">
              <a:rPr lang="en-US" smtClean="0"/>
              <a:pPr>
                <a:defRPr/>
              </a:pPr>
              <a:t>33</a:t>
            </a:fld>
            <a:endParaRPr 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444500"/>
            <a:ext cx="7162800" cy="927100"/>
          </a:xfrm>
        </p:spPr>
        <p:txBody>
          <a:bodyPr/>
          <a:lstStyle/>
          <a:p>
            <a:r>
              <a:rPr lang="en-US" sz="3600" dirty="0" smtClean="0"/>
              <a:t>5. </a:t>
            </a:r>
            <a:r>
              <a:rPr lang="en-US" sz="3600" dirty="0" err="1" smtClean="0"/>
              <a:t>Thực</a:t>
            </a:r>
            <a:r>
              <a:rPr lang="en-US" sz="3600" dirty="0" smtClean="0"/>
              <a:t> </a:t>
            </a:r>
            <a:r>
              <a:rPr lang="en-US" sz="3600" dirty="0" err="1" smtClean="0"/>
              <a:t>hành</a:t>
            </a:r>
            <a:r>
              <a:rPr lang="en-US" sz="3600" dirty="0" smtClean="0"/>
              <a:t> </a:t>
            </a:r>
            <a:r>
              <a:rPr lang="en-US" sz="3600" dirty="0" err="1" smtClean="0"/>
              <a:t>tốt</a:t>
            </a:r>
            <a:r>
              <a:rPr lang="en-US" sz="3600" dirty="0" smtClean="0"/>
              <a:t> </a:t>
            </a:r>
            <a:r>
              <a:rPr lang="en-US" sz="3600" dirty="0" err="1" smtClean="0"/>
              <a:t>nhãn</a:t>
            </a:r>
            <a:r>
              <a:rPr lang="en-US" sz="3600" dirty="0" smtClean="0"/>
              <a:t> </a:t>
            </a:r>
            <a:r>
              <a:rPr lang="en-US" sz="3600" dirty="0" err="1" smtClean="0"/>
              <a:t>mác</a:t>
            </a:r>
            <a:r>
              <a:rPr lang="en-US" sz="3600" dirty="0" smtClean="0"/>
              <a:t> </a:t>
            </a:r>
            <a:r>
              <a:rPr lang="en-US" sz="3600" dirty="0" err="1" smtClean="0"/>
              <a:t>TP</a:t>
            </a:r>
            <a:endParaRPr lang="en-US" sz="3600" dirty="0"/>
          </a:p>
        </p:txBody>
      </p:sp>
      <p:sp>
        <p:nvSpPr>
          <p:cNvPr id="6" name="Rectangle 5"/>
          <p:cNvSpPr/>
          <p:nvPr/>
        </p:nvSpPr>
        <p:spPr>
          <a:xfrm>
            <a:off x="2171700" y="1309688"/>
            <a:ext cx="4991100" cy="51054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7" name="Group 73"/>
          <p:cNvGrpSpPr>
            <a:grpSpLocks/>
          </p:cNvGrpSpPr>
          <p:nvPr/>
        </p:nvGrpSpPr>
        <p:grpSpPr bwMode="auto">
          <a:xfrm>
            <a:off x="1868488" y="1565275"/>
            <a:ext cx="4816475" cy="2076450"/>
            <a:chOff x="1868805" y="1760538"/>
            <a:chExt cx="5034914" cy="2172017"/>
          </a:xfrm>
        </p:grpSpPr>
        <p:sp>
          <p:nvSpPr>
            <p:cNvPr id="14" name="Oval 13"/>
            <p:cNvSpPr/>
            <p:nvPr/>
          </p:nvSpPr>
          <p:spPr>
            <a:xfrm>
              <a:off x="5169544" y="2102614"/>
              <a:ext cx="1734175" cy="1735289"/>
            </a:xfrm>
            <a:prstGeom prst="ellipse">
              <a:avLst/>
            </a:prstGeom>
            <a:solidFill>
              <a:schemeClr val="accent2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5" name="Oval 14"/>
            <p:cNvSpPr/>
            <p:nvPr/>
          </p:nvSpPr>
          <p:spPr>
            <a:xfrm>
              <a:off x="5337154" y="2270332"/>
              <a:ext cx="1398955" cy="1399854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 err="1" smtClean="0">
                  <a:solidFill>
                    <a:schemeClr val="tx1"/>
                  </a:solidFill>
                </a:rPr>
                <a:t>TP</a:t>
              </a:r>
              <a:r>
                <a:rPr lang="en-US" dirty="0" smtClean="0">
                  <a:solidFill>
                    <a:schemeClr val="tx1"/>
                  </a:solidFill>
                </a:rPr>
                <a:t> </a:t>
              </a:r>
              <a:r>
                <a:rPr lang="en-US" dirty="0" err="1" smtClean="0">
                  <a:solidFill>
                    <a:schemeClr val="tx1"/>
                  </a:solidFill>
                </a:rPr>
                <a:t>bao</a:t>
              </a:r>
              <a:r>
                <a:rPr lang="en-US" dirty="0" smtClean="0">
                  <a:solidFill>
                    <a:schemeClr val="tx1"/>
                  </a:solidFill>
                </a:rPr>
                <a:t> </a:t>
              </a:r>
              <a:r>
                <a:rPr lang="en-US" dirty="0" err="1" smtClean="0">
                  <a:solidFill>
                    <a:schemeClr val="tx1"/>
                  </a:solidFill>
                </a:rPr>
                <a:t>gói</a:t>
              </a:r>
              <a:r>
                <a:rPr lang="en-US" dirty="0" smtClean="0">
                  <a:solidFill>
                    <a:schemeClr val="tx1"/>
                  </a:solidFill>
                </a:rPr>
                <a:t> </a:t>
              </a:r>
              <a:r>
                <a:rPr lang="en-US" dirty="0" err="1" smtClean="0">
                  <a:solidFill>
                    <a:schemeClr val="tx1"/>
                  </a:solidFill>
                </a:rPr>
                <a:t>sẵn</a:t>
              </a:r>
              <a:endParaRPr lang="en-US" dirty="0"/>
            </a:p>
          </p:txBody>
        </p:sp>
        <p:grpSp>
          <p:nvGrpSpPr>
            <p:cNvPr id="16" name="Group 76"/>
            <p:cNvGrpSpPr>
              <a:grpSpLocks/>
            </p:cNvGrpSpPr>
            <p:nvPr/>
          </p:nvGrpSpPr>
          <p:grpSpPr bwMode="auto">
            <a:xfrm>
              <a:off x="1868805" y="1760538"/>
              <a:ext cx="3657531" cy="2172017"/>
              <a:chOff x="1859280" y="1760538"/>
              <a:chExt cx="3657531" cy="2172017"/>
            </a:xfrm>
          </p:grpSpPr>
          <p:sp>
            <p:nvSpPr>
              <p:cNvPr id="17" name="Freeform 16"/>
              <p:cNvSpPr/>
              <p:nvPr/>
            </p:nvSpPr>
            <p:spPr>
              <a:xfrm>
                <a:off x="1859280" y="1760538"/>
                <a:ext cx="311985" cy="237461"/>
              </a:xfrm>
              <a:custGeom>
                <a:avLst/>
                <a:gdLst>
                  <a:gd name="connsiteX0" fmla="*/ 304800 w 311150"/>
                  <a:gd name="connsiteY0" fmla="*/ 0 h 234950"/>
                  <a:gd name="connsiteX1" fmla="*/ 0 w 311150"/>
                  <a:gd name="connsiteY1" fmla="*/ 149225 h 234950"/>
                  <a:gd name="connsiteX2" fmla="*/ 311150 w 311150"/>
                  <a:gd name="connsiteY2" fmla="*/ 234950 h 234950"/>
                  <a:gd name="connsiteX3" fmla="*/ 304800 w 311150"/>
                  <a:gd name="connsiteY3" fmla="*/ 0 h 234950"/>
                  <a:gd name="connsiteX0" fmla="*/ 295275 w 301625"/>
                  <a:gd name="connsiteY0" fmla="*/ 0 h 234950"/>
                  <a:gd name="connsiteX1" fmla="*/ 0 w 301625"/>
                  <a:gd name="connsiteY1" fmla="*/ 156369 h 234950"/>
                  <a:gd name="connsiteX2" fmla="*/ 301625 w 301625"/>
                  <a:gd name="connsiteY2" fmla="*/ 234950 h 234950"/>
                  <a:gd name="connsiteX3" fmla="*/ 295275 w 301625"/>
                  <a:gd name="connsiteY3" fmla="*/ 0 h 234950"/>
                  <a:gd name="connsiteX0" fmla="*/ 296127 w 302477"/>
                  <a:gd name="connsiteY0" fmla="*/ 0 h 234950"/>
                  <a:gd name="connsiteX1" fmla="*/ 852 w 302477"/>
                  <a:gd name="connsiteY1" fmla="*/ 156369 h 234950"/>
                  <a:gd name="connsiteX2" fmla="*/ 302477 w 302477"/>
                  <a:gd name="connsiteY2" fmla="*/ 234950 h 234950"/>
                  <a:gd name="connsiteX3" fmla="*/ 296127 w 302477"/>
                  <a:gd name="connsiteY3" fmla="*/ 0 h 234950"/>
                  <a:gd name="connsiteX0" fmla="*/ 296127 w 302477"/>
                  <a:gd name="connsiteY0" fmla="*/ 0 h 234950"/>
                  <a:gd name="connsiteX1" fmla="*/ 852 w 302477"/>
                  <a:gd name="connsiteY1" fmla="*/ 156369 h 234950"/>
                  <a:gd name="connsiteX2" fmla="*/ 302477 w 302477"/>
                  <a:gd name="connsiteY2" fmla="*/ 234950 h 234950"/>
                  <a:gd name="connsiteX3" fmla="*/ 296127 w 302477"/>
                  <a:gd name="connsiteY3" fmla="*/ 0 h 234950"/>
                  <a:gd name="connsiteX0" fmla="*/ 305652 w 305652"/>
                  <a:gd name="connsiteY0" fmla="*/ 0 h 239712"/>
                  <a:gd name="connsiteX1" fmla="*/ 852 w 305652"/>
                  <a:gd name="connsiteY1" fmla="*/ 161131 h 239712"/>
                  <a:gd name="connsiteX2" fmla="*/ 302477 w 305652"/>
                  <a:gd name="connsiteY2" fmla="*/ 239712 h 239712"/>
                  <a:gd name="connsiteX3" fmla="*/ 305652 w 305652"/>
                  <a:gd name="connsiteY3" fmla="*/ 0 h 239712"/>
                  <a:gd name="connsiteX0" fmla="*/ 305652 w 305652"/>
                  <a:gd name="connsiteY0" fmla="*/ 0 h 239712"/>
                  <a:gd name="connsiteX1" fmla="*/ 852 w 305652"/>
                  <a:gd name="connsiteY1" fmla="*/ 161131 h 239712"/>
                  <a:gd name="connsiteX2" fmla="*/ 302477 w 305652"/>
                  <a:gd name="connsiteY2" fmla="*/ 239712 h 239712"/>
                  <a:gd name="connsiteX3" fmla="*/ 305652 w 305652"/>
                  <a:gd name="connsiteY3" fmla="*/ 0 h 239712"/>
                  <a:gd name="connsiteX0" fmla="*/ 305627 w 309720"/>
                  <a:gd name="connsiteY0" fmla="*/ 0 h 237331"/>
                  <a:gd name="connsiteX1" fmla="*/ 827 w 309720"/>
                  <a:gd name="connsiteY1" fmla="*/ 161131 h 237331"/>
                  <a:gd name="connsiteX2" fmla="*/ 309596 w 309720"/>
                  <a:gd name="connsiteY2" fmla="*/ 237331 h 237331"/>
                  <a:gd name="connsiteX3" fmla="*/ 305627 w 309720"/>
                  <a:gd name="connsiteY3" fmla="*/ 0 h 237331"/>
                  <a:gd name="connsiteX0" fmla="*/ 305643 w 305643"/>
                  <a:gd name="connsiteY0" fmla="*/ 0 h 237331"/>
                  <a:gd name="connsiteX1" fmla="*/ 843 w 305643"/>
                  <a:gd name="connsiteY1" fmla="*/ 161131 h 237331"/>
                  <a:gd name="connsiteX2" fmla="*/ 304849 w 305643"/>
                  <a:gd name="connsiteY2" fmla="*/ 237331 h 237331"/>
                  <a:gd name="connsiteX3" fmla="*/ 305643 w 305643"/>
                  <a:gd name="connsiteY3" fmla="*/ 0 h 237331"/>
                  <a:gd name="connsiteX0" fmla="*/ 305805 w 305805"/>
                  <a:gd name="connsiteY0" fmla="*/ 0 h 237713"/>
                  <a:gd name="connsiteX1" fmla="*/ 1005 w 305805"/>
                  <a:gd name="connsiteY1" fmla="*/ 161131 h 237713"/>
                  <a:gd name="connsiteX2" fmla="*/ 305011 w 305805"/>
                  <a:gd name="connsiteY2" fmla="*/ 237331 h 237713"/>
                  <a:gd name="connsiteX3" fmla="*/ 305805 w 305805"/>
                  <a:gd name="connsiteY3" fmla="*/ 0 h 237713"/>
                  <a:gd name="connsiteX0" fmla="*/ 306764 w 306764"/>
                  <a:gd name="connsiteY0" fmla="*/ 0 h 237734"/>
                  <a:gd name="connsiteX1" fmla="*/ 1964 w 306764"/>
                  <a:gd name="connsiteY1" fmla="*/ 161131 h 237734"/>
                  <a:gd name="connsiteX2" fmla="*/ 305970 w 306764"/>
                  <a:gd name="connsiteY2" fmla="*/ 237331 h 237734"/>
                  <a:gd name="connsiteX3" fmla="*/ 306764 w 306764"/>
                  <a:gd name="connsiteY3" fmla="*/ 0 h 237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6764" h="237734">
                    <a:moveTo>
                      <a:pt x="306764" y="0"/>
                    </a:moveTo>
                    <a:cubicBezTo>
                      <a:pt x="258346" y="6879"/>
                      <a:pt x="21808" y="82815"/>
                      <a:pt x="1964" y="161131"/>
                    </a:cubicBezTo>
                    <a:cubicBezTo>
                      <a:pt x="-21319" y="203994"/>
                      <a:pt x="167328" y="242094"/>
                      <a:pt x="305970" y="237331"/>
                    </a:cubicBezTo>
                    <a:cubicBezTo>
                      <a:pt x="307028" y="157427"/>
                      <a:pt x="305706" y="79904"/>
                      <a:pt x="306764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2">
                      <a:lumMod val="50000"/>
                    </a:schemeClr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8" name="Freeform 17"/>
              <p:cNvSpPr/>
              <p:nvPr/>
            </p:nvSpPr>
            <p:spPr>
              <a:xfrm>
                <a:off x="1859280" y="1919952"/>
                <a:ext cx="3657531" cy="2012603"/>
              </a:xfrm>
              <a:custGeom>
                <a:avLst/>
                <a:gdLst>
                  <a:gd name="connsiteX0" fmla="*/ 0 w 3657600"/>
                  <a:gd name="connsiteY0" fmla="*/ 0 h 1996440"/>
                  <a:gd name="connsiteX1" fmla="*/ 312420 w 3657600"/>
                  <a:gd name="connsiteY1" fmla="*/ 76200 h 1996440"/>
                  <a:gd name="connsiteX2" fmla="*/ 3078480 w 3657600"/>
                  <a:gd name="connsiteY2" fmla="*/ 60960 h 1996440"/>
                  <a:gd name="connsiteX3" fmla="*/ 3657600 w 3657600"/>
                  <a:gd name="connsiteY3" fmla="*/ 990600 h 1996440"/>
                  <a:gd name="connsiteX4" fmla="*/ 3108960 w 3657600"/>
                  <a:gd name="connsiteY4" fmla="*/ 1988820 h 1996440"/>
                  <a:gd name="connsiteX5" fmla="*/ 198120 w 3657600"/>
                  <a:gd name="connsiteY5" fmla="*/ 1996440 h 1996440"/>
                  <a:gd name="connsiteX6" fmla="*/ 0 w 3657600"/>
                  <a:gd name="connsiteY6" fmla="*/ 1943100 h 1996440"/>
                  <a:gd name="connsiteX7" fmla="*/ 0 w 3657600"/>
                  <a:gd name="connsiteY7" fmla="*/ 0 h 1996440"/>
                  <a:gd name="connsiteX0" fmla="*/ 0 w 3657600"/>
                  <a:gd name="connsiteY0" fmla="*/ 0 h 1996440"/>
                  <a:gd name="connsiteX1" fmla="*/ 312420 w 3657600"/>
                  <a:gd name="connsiteY1" fmla="*/ 76200 h 1996440"/>
                  <a:gd name="connsiteX2" fmla="*/ 3078480 w 3657600"/>
                  <a:gd name="connsiteY2" fmla="*/ 60960 h 1996440"/>
                  <a:gd name="connsiteX3" fmla="*/ 3657600 w 3657600"/>
                  <a:gd name="connsiteY3" fmla="*/ 990600 h 1996440"/>
                  <a:gd name="connsiteX4" fmla="*/ 3108960 w 3657600"/>
                  <a:gd name="connsiteY4" fmla="*/ 1988820 h 1996440"/>
                  <a:gd name="connsiteX5" fmla="*/ 198120 w 3657600"/>
                  <a:gd name="connsiteY5" fmla="*/ 1996440 h 1996440"/>
                  <a:gd name="connsiteX6" fmla="*/ 0 w 3657600"/>
                  <a:gd name="connsiteY6" fmla="*/ 1943100 h 1996440"/>
                  <a:gd name="connsiteX7" fmla="*/ 0 w 3657600"/>
                  <a:gd name="connsiteY7" fmla="*/ 0 h 1996440"/>
                  <a:gd name="connsiteX0" fmla="*/ 0 w 3657600"/>
                  <a:gd name="connsiteY0" fmla="*/ 0 h 1996440"/>
                  <a:gd name="connsiteX1" fmla="*/ 312420 w 3657600"/>
                  <a:gd name="connsiteY1" fmla="*/ 76200 h 1996440"/>
                  <a:gd name="connsiteX2" fmla="*/ 3078480 w 3657600"/>
                  <a:gd name="connsiteY2" fmla="*/ 60960 h 1996440"/>
                  <a:gd name="connsiteX3" fmla="*/ 3657600 w 3657600"/>
                  <a:gd name="connsiteY3" fmla="*/ 990600 h 1996440"/>
                  <a:gd name="connsiteX4" fmla="*/ 3108960 w 3657600"/>
                  <a:gd name="connsiteY4" fmla="*/ 1988820 h 1996440"/>
                  <a:gd name="connsiteX5" fmla="*/ 198120 w 3657600"/>
                  <a:gd name="connsiteY5" fmla="*/ 1996440 h 1996440"/>
                  <a:gd name="connsiteX6" fmla="*/ 0 w 3657600"/>
                  <a:gd name="connsiteY6" fmla="*/ 1943100 h 1996440"/>
                  <a:gd name="connsiteX7" fmla="*/ 0 w 3657600"/>
                  <a:gd name="connsiteY7" fmla="*/ 0 h 1996440"/>
                  <a:gd name="connsiteX0" fmla="*/ 0 w 3657600"/>
                  <a:gd name="connsiteY0" fmla="*/ 0 h 1996440"/>
                  <a:gd name="connsiteX1" fmla="*/ 312420 w 3657600"/>
                  <a:gd name="connsiteY1" fmla="*/ 76200 h 1996440"/>
                  <a:gd name="connsiteX2" fmla="*/ 3078480 w 3657600"/>
                  <a:gd name="connsiteY2" fmla="*/ 60960 h 1996440"/>
                  <a:gd name="connsiteX3" fmla="*/ 3657600 w 3657600"/>
                  <a:gd name="connsiteY3" fmla="*/ 990600 h 1996440"/>
                  <a:gd name="connsiteX4" fmla="*/ 3108960 w 3657600"/>
                  <a:gd name="connsiteY4" fmla="*/ 1988820 h 1996440"/>
                  <a:gd name="connsiteX5" fmla="*/ 198120 w 3657600"/>
                  <a:gd name="connsiteY5" fmla="*/ 1996440 h 1996440"/>
                  <a:gd name="connsiteX6" fmla="*/ 0 w 3657600"/>
                  <a:gd name="connsiteY6" fmla="*/ 1943100 h 1996440"/>
                  <a:gd name="connsiteX7" fmla="*/ 0 w 3657600"/>
                  <a:gd name="connsiteY7" fmla="*/ 0 h 1996440"/>
                  <a:gd name="connsiteX0" fmla="*/ 0 w 3657600"/>
                  <a:gd name="connsiteY0" fmla="*/ 0 h 1996440"/>
                  <a:gd name="connsiteX1" fmla="*/ 312420 w 3657600"/>
                  <a:gd name="connsiteY1" fmla="*/ 76200 h 1996440"/>
                  <a:gd name="connsiteX2" fmla="*/ 3078480 w 3657600"/>
                  <a:gd name="connsiteY2" fmla="*/ 60960 h 1996440"/>
                  <a:gd name="connsiteX3" fmla="*/ 3657600 w 3657600"/>
                  <a:gd name="connsiteY3" fmla="*/ 990600 h 1996440"/>
                  <a:gd name="connsiteX4" fmla="*/ 3108960 w 3657600"/>
                  <a:gd name="connsiteY4" fmla="*/ 1988820 h 1996440"/>
                  <a:gd name="connsiteX5" fmla="*/ 198120 w 3657600"/>
                  <a:gd name="connsiteY5" fmla="*/ 1996440 h 1996440"/>
                  <a:gd name="connsiteX6" fmla="*/ 0 w 3657600"/>
                  <a:gd name="connsiteY6" fmla="*/ 1943100 h 1996440"/>
                  <a:gd name="connsiteX7" fmla="*/ 0 w 3657600"/>
                  <a:gd name="connsiteY7" fmla="*/ 0 h 1996440"/>
                  <a:gd name="connsiteX0" fmla="*/ 0 w 3657600"/>
                  <a:gd name="connsiteY0" fmla="*/ 0 h 1996440"/>
                  <a:gd name="connsiteX1" fmla="*/ 312420 w 3657600"/>
                  <a:gd name="connsiteY1" fmla="*/ 76200 h 1996440"/>
                  <a:gd name="connsiteX2" fmla="*/ 3078480 w 3657600"/>
                  <a:gd name="connsiteY2" fmla="*/ 60960 h 1996440"/>
                  <a:gd name="connsiteX3" fmla="*/ 3657600 w 3657600"/>
                  <a:gd name="connsiteY3" fmla="*/ 990600 h 1996440"/>
                  <a:gd name="connsiteX4" fmla="*/ 3108960 w 3657600"/>
                  <a:gd name="connsiteY4" fmla="*/ 1988820 h 1996440"/>
                  <a:gd name="connsiteX5" fmla="*/ 198120 w 3657600"/>
                  <a:gd name="connsiteY5" fmla="*/ 1996440 h 1996440"/>
                  <a:gd name="connsiteX6" fmla="*/ 0 w 3657600"/>
                  <a:gd name="connsiteY6" fmla="*/ 1943100 h 1996440"/>
                  <a:gd name="connsiteX7" fmla="*/ 0 w 3657600"/>
                  <a:gd name="connsiteY7" fmla="*/ 0 h 1996440"/>
                  <a:gd name="connsiteX0" fmla="*/ 0 w 3657600"/>
                  <a:gd name="connsiteY0" fmla="*/ 0 h 2012315"/>
                  <a:gd name="connsiteX1" fmla="*/ 312420 w 3657600"/>
                  <a:gd name="connsiteY1" fmla="*/ 76200 h 2012315"/>
                  <a:gd name="connsiteX2" fmla="*/ 3078480 w 3657600"/>
                  <a:gd name="connsiteY2" fmla="*/ 60960 h 2012315"/>
                  <a:gd name="connsiteX3" fmla="*/ 3657600 w 3657600"/>
                  <a:gd name="connsiteY3" fmla="*/ 990600 h 2012315"/>
                  <a:gd name="connsiteX4" fmla="*/ 3108960 w 3657600"/>
                  <a:gd name="connsiteY4" fmla="*/ 1988820 h 2012315"/>
                  <a:gd name="connsiteX5" fmla="*/ 198120 w 3657600"/>
                  <a:gd name="connsiteY5" fmla="*/ 2012315 h 2012315"/>
                  <a:gd name="connsiteX6" fmla="*/ 0 w 3657600"/>
                  <a:gd name="connsiteY6" fmla="*/ 1943100 h 2012315"/>
                  <a:gd name="connsiteX7" fmla="*/ 0 w 3657600"/>
                  <a:gd name="connsiteY7" fmla="*/ 0 h 2012315"/>
                  <a:gd name="connsiteX0" fmla="*/ 0 w 3657600"/>
                  <a:gd name="connsiteY0" fmla="*/ 0 h 2012315"/>
                  <a:gd name="connsiteX1" fmla="*/ 312420 w 3657600"/>
                  <a:gd name="connsiteY1" fmla="*/ 76200 h 2012315"/>
                  <a:gd name="connsiteX2" fmla="*/ 3078480 w 3657600"/>
                  <a:gd name="connsiteY2" fmla="*/ 60960 h 2012315"/>
                  <a:gd name="connsiteX3" fmla="*/ 3657600 w 3657600"/>
                  <a:gd name="connsiteY3" fmla="*/ 990600 h 2012315"/>
                  <a:gd name="connsiteX4" fmla="*/ 3108960 w 3657600"/>
                  <a:gd name="connsiteY4" fmla="*/ 1988820 h 2012315"/>
                  <a:gd name="connsiteX5" fmla="*/ 198120 w 3657600"/>
                  <a:gd name="connsiteY5" fmla="*/ 2012315 h 2012315"/>
                  <a:gd name="connsiteX6" fmla="*/ 0 w 3657600"/>
                  <a:gd name="connsiteY6" fmla="*/ 1943100 h 2012315"/>
                  <a:gd name="connsiteX7" fmla="*/ 0 w 3657600"/>
                  <a:gd name="connsiteY7" fmla="*/ 0 h 2012315"/>
                  <a:gd name="connsiteX0" fmla="*/ 0 w 3657600"/>
                  <a:gd name="connsiteY0" fmla="*/ 0 h 2012315"/>
                  <a:gd name="connsiteX1" fmla="*/ 312420 w 3657600"/>
                  <a:gd name="connsiteY1" fmla="*/ 76200 h 2012315"/>
                  <a:gd name="connsiteX2" fmla="*/ 3078480 w 3657600"/>
                  <a:gd name="connsiteY2" fmla="*/ 60960 h 2012315"/>
                  <a:gd name="connsiteX3" fmla="*/ 3657600 w 3657600"/>
                  <a:gd name="connsiteY3" fmla="*/ 990600 h 2012315"/>
                  <a:gd name="connsiteX4" fmla="*/ 3108960 w 3657600"/>
                  <a:gd name="connsiteY4" fmla="*/ 1988820 h 2012315"/>
                  <a:gd name="connsiteX5" fmla="*/ 198120 w 3657600"/>
                  <a:gd name="connsiteY5" fmla="*/ 2012315 h 2012315"/>
                  <a:gd name="connsiteX6" fmla="*/ 0 w 3657600"/>
                  <a:gd name="connsiteY6" fmla="*/ 1943100 h 2012315"/>
                  <a:gd name="connsiteX7" fmla="*/ 0 w 3657600"/>
                  <a:gd name="connsiteY7" fmla="*/ 0 h 2012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57600" h="2012315">
                    <a:moveTo>
                      <a:pt x="0" y="0"/>
                    </a:moveTo>
                    <a:cubicBezTo>
                      <a:pt x="21590" y="66675"/>
                      <a:pt x="205105" y="76200"/>
                      <a:pt x="312420" y="76200"/>
                    </a:cubicBezTo>
                    <a:lnTo>
                      <a:pt x="3078480" y="60960"/>
                    </a:lnTo>
                    <a:lnTo>
                      <a:pt x="3657600" y="990600"/>
                    </a:lnTo>
                    <a:lnTo>
                      <a:pt x="3108960" y="1988820"/>
                    </a:lnTo>
                    <a:lnTo>
                      <a:pt x="198120" y="2012315"/>
                    </a:lnTo>
                    <a:cubicBezTo>
                      <a:pt x="135255" y="2004060"/>
                      <a:pt x="5715" y="2011680"/>
                      <a:pt x="0" y="1943100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2">
                      <a:lumMod val="50000"/>
                    </a:schemeClr>
                  </a:gs>
                  <a:gs pos="70000">
                    <a:schemeClr val="accent2"/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</p:grpSp>
      <p:grpSp>
        <p:nvGrpSpPr>
          <p:cNvPr id="8" name="Group 79"/>
          <p:cNvGrpSpPr>
            <a:grpSpLocks/>
          </p:cNvGrpSpPr>
          <p:nvPr/>
        </p:nvGrpSpPr>
        <p:grpSpPr bwMode="auto">
          <a:xfrm>
            <a:off x="1868488" y="3959225"/>
            <a:ext cx="4816475" cy="2078038"/>
            <a:chOff x="1868805" y="1760538"/>
            <a:chExt cx="5034914" cy="2172017"/>
          </a:xfrm>
        </p:grpSpPr>
        <p:sp>
          <p:nvSpPr>
            <p:cNvPr id="9" name="Oval 8"/>
            <p:cNvSpPr/>
            <p:nvPr/>
          </p:nvSpPr>
          <p:spPr>
            <a:xfrm>
              <a:off x="5169544" y="2104012"/>
              <a:ext cx="1734175" cy="1733962"/>
            </a:xfrm>
            <a:prstGeom prst="ellipse">
              <a:avLst/>
            </a:prstGeom>
            <a:solidFill>
              <a:schemeClr val="accent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0" name="Oval 9"/>
            <p:cNvSpPr/>
            <p:nvPr/>
          </p:nvSpPr>
          <p:spPr>
            <a:xfrm>
              <a:off x="5337154" y="2271601"/>
              <a:ext cx="1398955" cy="1398786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 err="1" smtClean="0">
                  <a:solidFill>
                    <a:schemeClr val="tx1"/>
                  </a:solidFill>
                </a:rPr>
                <a:t>TP</a:t>
              </a:r>
              <a:r>
                <a:rPr lang="en-US" dirty="0" smtClean="0">
                  <a:solidFill>
                    <a:schemeClr val="tx1"/>
                  </a:solidFill>
                </a:rPr>
                <a:t> </a:t>
              </a:r>
              <a:r>
                <a:rPr lang="en-US" dirty="0" err="1" smtClean="0">
                  <a:solidFill>
                    <a:schemeClr val="tx1"/>
                  </a:solidFill>
                </a:rPr>
                <a:t>tươi</a:t>
              </a:r>
              <a:r>
                <a:rPr lang="en-US" dirty="0" smtClean="0">
                  <a:solidFill>
                    <a:schemeClr val="tx1"/>
                  </a:solidFill>
                </a:rPr>
                <a:t> </a:t>
              </a:r>
              <a:r>
                <a:rPr lang="en-US" dirty="0" err="1" smtClean="0">
                  <a:solidFill>
                    <a:schemeClr val="tx1"/>
                  </a:solidFill>
                </a:rPr>
                <a:t>sống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grpSp>
          <p:nvGrpSpPr>
            <p:cNvPr id="11" name="Group 82"/>
            <p:cNvGrpSpPr>
              <a:grpSpLocks/>
            </p:cNvGrpSpPr>
            <p:nvPr/>
          </p:nvGrpSpPr>
          <p:grpSpPr bwMode="auto">
            <a:xfrm>
              <a:off x="1868805" y="1760538"/>
              <a:ext cx="3657531" cy="2172017"/>
              <a:chOff x="1859280" y="1760538"/>
              <a:chExt cx="3657531" cy="2172017"/>
            </a:xfrm>
          </p:grpSpPr>
          <p:sp>
            <p:nvSpPr>
              <p:cNvPr id="12" name="Freeform 11"/>
              <p:cNvSpPr/>
              <p:nvPr/>
            </p:nvSpPr>
            <p:spPr>
              <a:xfrm>
                <a:off x="1859280" y="1760538"/>
                <a:ext cx="311985" cy="237280"/>
              </a:xfrm>
              <a:custGeom>
                <a:avLst/>
                <a:gdLst>
                  <a:gd name="connsiteX0" fmla="*/ 304800 w 311150"/>
                  <a:gd name="connsiteY0" fmla="*/ 0 h 234950"/>
                  <a:gd name="connsiteX1" fmla="*/ 0 w 311150"/>
                  <a:gd name="connsiteY1" fmla="*/ 149225 h 234950"/>
                  <a:gd name="connsiteX2" fmla="*/ 311150 w 311150"/>
                  <a:gd name="connsiteY2" fmla="*/ 234950 h 234950"/>
                  <a:gd name="connsiteX3" fmla="*/ 304800 w 311150"/>
                  <a:gd name="connsiteY3" fmla="*/ 0 h 234950"/>
                  <a:gd name="connsiteX0" fmla="*/ 295275 w 301625"/>
                  <a:gd name="connsiteY0" fmla="*/ 0 h 234950"/>
                  <a:gd name="connsiteX1" fmla="*/ 0 w 301625"/>
                  <a:gd name="connsiteY1" fmla="*/ 156369 h 234950"/>
                  <a:gd name="connsiteX2" fmla="*/ 301625 w 301625"/>
                  <a:gd name="connsiteY2" fmla="*/ 234950 h 234950"/>
                  <a:gd name="connsiteX3" fmla="*/ 295275 w 301625"/>
                  <a:gd name="connsiteY3" fmla="*/ 0 h 234950"/>
                  <a:gd name="connsiteX0" fmla="*/ 296127 w 302477"/>
                  <a:gd name="connsiteY0" fmla="*/ 0 h 234950"/>
                  <a:gd name="connsiteX1" fmla="*/ 852 w 302477"/>
                  <a:gd name="connsiteY1" fmla="*/ 156369 h 234950"/>
                  <a:gd name="connsiteX2" fmla="*/ 302477 w 302477"/>
                  <a:gd name="connsiteY2" fmla="*/ 234950 h 234950"/>
                  <a:gd name="connsiteX3" fmla="*/ 296127 w 302477"/>
                  <a:gd name="connsiteY3" fmla="*/ 0 h 234950"/>
                  <a:gd name="connsiteX0" fmla="*/ 296127 w 302477"/>
                  <a:gd name="connsiteY0" fmla="*/ 0 h 234950"/>
                  <a:gd name="connsiteX1" fmla="*/ 852 w 302477"/>
                  <a:gd name="connsiteY1" fmla="*/ 156369 h 234950"/>
                  <a:gd name="connsiteX2" fmla="*/ 302477 w 302477"/>
                  <a:gd name="connsiteY2" fmla="*/ 234950 h 234950"/>
                  <a:gd name="connsiteX3" fmla="*/ 296127 w 302477"/>
                  <a:gd name="connsiteY3" fmla="*/ 0 h 234950"/>
                  <a:gd name="connsiteX0" fmla="*/ 305652 w 305652"/>
                  <a:gd name="connsiteY0" fmla="*/ 0 h 239712"/>
                  <a:gd name="connsiteX1" fmla="*/ 852 w 305652"/>
                  <a:gd name="connsiteY1" fmla="*/ 161131 h 239712"/>
                  <a:gd name="connsiteX2" fmla="*/ 302477 w 305652"/>
                  <a:gd name="connsiteY2" fmla="*/ 239712 h 239712"/>
                  <a:gd name="connsiteX3" fmla="*/ 305652 w 305652"/>
                  <a:gd name="connsiteY3" fmla="*/ 0 h 239712"/>
                  <a:gd name="connsiteX0" fmla="*/ 305652 w 305652"/>
                  <a:gd name="connsiteY0" fmla="*/ 0 h 239712"/>
                  <a:gd name="connsiteX1" fmla="*/ 852 w 305652"/>
                  <a:gd name="connsiteY1" fmla="*/ 161131 h 239712"/>
                  <a:gd name="connsiteX2" fmla="*/ 302477 w 305652"/>
                  <a:gd name="connsiteY2" fmla="*/ 239712 h 239712"/>
                  <a:gd name="connsiteX3" fmla="*/ 305652 w 305652"/>
                  <a:gd name="connsiteY3" fmla="*/ 0 h 239712"/>
                  <a:gd name="connsiteX0" fmla="*/ 305627 w 309720"/>
                  <a:gd name="connsiteY0" fmla="*/ 0 h 237331"/>
                  <a:gd name="connsiteX1" fmla="*/ 827 w 309720"/>
                  <a:gd name="connsiteY1" fmla="*/ 161131 h 237331"/>
                  <a:gd name="connsiteX2" fmla="*/ 309596 w 309720"/>
                  <a:gd name="connsiteY2" fmla="*/ 237331 h 237331"/>
                  <a:gd name="connsiteX3" fmla="*/ 305627 w 309720"/>
                  <a:gd name="connsiteY3" fmla="*/ 0 h 237331"/>
                  <a:gd name="connsiteX0" fmla="*/ 305643 w 305643"/>
                  <a:gd name="connsiteY0" fmla="*/ 0 h 237331"/>
                  <a:gd name="connsiteX1" fmla="*/ 843 w 305643"/>
                  <a:gd name="connsiteY1" fmla="*/ 161131 h 237331"/>
                  <a:gd name="connsiteX2" fmla="*/ 304849 w 305643"/>
                  <a:gd name="connsiteY2" fmla="*/ 237331 h 237331"/>
                  <a:gd name="connsiteX3" fmla="*/ 305643 w 305643"/>
                  <a:gd name="connsiteY3" fmla="*/ 0 h 237331"/>
                  <a:gd name="connsiteX0" fmla="*/ 305805 w 305805"/>
                  <a:gd name="connsiteY0" fmla="*/ 0 h 237713"/>
                  <a:gd name="connsiteX1" fmla="*/ 1005 w 305805"/>
                  <a:gd name="connsiteY1" fmla="*/ 161131 h 237713"/>
                  <a:gd name="connsiteX2" fmla="*/ 305011 w 305805"/>
                  <a:gd name="connsiteY2" fmla="*/ 237331 h 237713"/>
                  <a:gd name="connsiteX3" fmla="*/ 305805 w 305805"/>
                  <a:gd name="connsiteY3" fmla="*/ 0 h 237713"/>
                  <a:gd name="connsiteX0" fmla="*/ 306764 w 306764"/>
                  <a:gd name="connsiteY0" fmla="*/ 0 h 237734"/>
                  <a:gd name="connsiteX1" fmla="*/ 1964 w 306764"/>
                  <a:gd name="connsiteY1" fmla="*/ 161131 h 237734"/>
                  <a:gd name="connsiteX2" fmla="*/ 305970 w 306764"/>
                  <a:gd name="connsiteY2" fmla="*/ 237331 h 237734"/>
                  <a:gd name="connsiteX3" fmla="*/ 306764 w 306764"/>
                  <a:gd name="connsiteY3" fmla="*/ 0 h 237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6764" h="237734">
                    <a:moveTo>
                      <a:pt x="306764" y="0"/>
                    </a:moveTo>
                    <a:cubicBezTo>
                      <a:pt x="258346" y="6879"/>
                      <a:pt x="21808" y="82815"/>
                      <a:pt x="1964" y="161131"/>
                    </a:cubicBezTo>
                    <a:cubicBezTo>
                      <a:pt x="-21319" y="203994"/>
                      <a:pt x="167328" y="242094"/>
                      <a:pt x="305970" y="237331"/>
                    </a:cubicBezTo>
                    <a:cubicBezTo>
                      <a:pt x="307028" y="157427"/>
                      <a:pt x="305706" y="79904"/>
                      <a:pt x="306764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5000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3" name="Freeform 12"/>
              <p:cNvSpPr/>
              <p:nvPr/>
            </p:nvSpPr>
            <p:spPr>
              <a:xfrm>
                <a:off x="1859280" y="1919830"/>
                <a:ext cx="3657531" cy="2012725"/>
              </a:xfrm>
              <a:custGeom>
                <a:avLst/>
                <a:gdLst>
                  <a:gd name="connsiteX0" fmla="*/ 0 w 3657600"/>
                  <a:gd name="connsiteY0" fmla="*/ 0 h 1996440"/>
                  <a:gd name="connsiteX1" fmla="*/ 312420 w 3657600"/>
                  <a:gd name="connsiteY1" fmla="*/ 76200 h 1996440"/>
                  <a:gd name="connsiteX2" fmla="*/ 3078480 w 3657600"/>
                  <a:gd name="connsiteY2" fmla="*/ 60960 h 1996440"/>
                  <a:gd name="connsiteX3" fmla="*/ 3657600 w 3657600"/>
                  <a:gd name="connsiteY3" fmla="*/ 990600 h 1996440"/>
                  <a:gd name="connsiteX4" fmla="*/ 3108960 w 3657600"/>
                  <a:gd name="connsiteY4" fmla="*/ 1988820 h 1996440"/>
                  <a:gd name="connsiteX5" fmla="*/ 198120 w 3657600"/>
                  <a:gd name="connsiteY5" fmla="*/ 1996440 h 1996440"/>
                  <a:gd name="connsiteX6" fmla="*/ 0 w 3657600"/>
                  <a:gd name="connsiteY6" fmla="*/ 1943100 h 1996440"/>
                  <a:gd name="connsiteX7" fmla="*/ 0 w 3657600"/>
                  <a:gd name="connsiteY7" fmla="*/ 0 h 1996440"/>
                  <a:gd name="connsiteX0" fmla="*/ 0 w 3657600"/>
                  <a:gd name="connsiteY0" fmla="*/ 0 h 1996440"/>
                  <a:gd name="connsiteX1" fmla="*/ 312420 w 3657600"/>
                  <a:gd name="connsiteY1" fmla="*/ 76200 h 1996440"/>
                  <a:gd name="connsiteX2" fmla="*/ 3078480 w 3657600"/>
                  <a:gd name="connsiteY2" fmla="*/ 60960 h 1996440"/>
                  <a:gd name="connsiteX3" fmla="*/ 3657600 w 3657600"/>
                  <a:gd name="connsiteY3" fmla="*/ 990600 h 1996440"/>
                  <a:gd name="connsiteX4" fmla="*/ 3108960 w 3657600"/>
                  <a:gd name="connsiteY4" fmla="*/ 1988820 h 1996440"/>
                  <a:gd name="connsiteX5" fmla="*/ 198120 w 3657600"/>
                  <a:gd name="connsiteY5" fmla="*/ 1996440 h 1996440"/>
                  <a:gd name="connsiteX6" fmla="*/ 0 w 3657600"/>
                  <a:gd name="connsiteY6" fmla="*/ 1943100 h 1996440"/>
                  <a:gd name="connsiteX7" fmla="*/ 0 w 3657600"/>
                  <a:gd name="connsiteY7" fmla="*/ 0 h 1996440"/>
                  <a:gd name="connsiteX0" fmla="*/ 0 w 3657600"/>
                  <a:gd name="connsiteY0" fmla="*/ 0 h 1996440"/>
                  <a:gd name="connsiteX1" fmla="*/ 312420 w 3657600"/>
                  <a:gd name="connsiteY1" fmla="*/ 76200 h 1996440"/>
                  <a:gd name="connsiteX2" fmla="*/ 3078480 w 3657600"/>
                  <a:gd name="connsiteY2" fmla="*/ 60960 h 1996440"/>
                  <a:gd name="connsiteX3" fmla="*/ 3657600 w 3657600"/>
                  <a:gd name="connsiteY3" fmla="*/ 990600 h 1996440"/>
                  <a:gd name="connsiteX4" fmla="*/ 3108960 w 3657600"/>
                  <a:gd name="connsiteY4" fmla="*/ 1988820 h 1996440"/>
                  <a:gd name="connsiteX5" fmla="*/ 198120 w 3657600"/>
                  <a:gd name="connsiteY5" fmla="*/ 1996440 h 1996440"/>
                  <a:gd name="connsiteX6" fmla="*/ 0 w 3657600"/>
                  <a:gd name="connsiteY6" fmla="*/ 1943100 h 1996440"/>
                  <a:gd name="connsiteX7" fmla="*/ 0 w 3657600"/>
                  <a:gd name="connsiteY7" fmla="*/ 0 h 1996440"/>
                  <a:gd name="connsiteX0" fmla="*/ 0 w 3657600"/>
                  <a:gd name="connsiteY0" fmla="*/ 0 h 1996440"/>
                  <a:gd name="connsiteX1" fmla="*/ 312420 w 3657600"/>
                  <a:gd name="connsiteY1" fmla="*/ 76200 h 1996440"/>
                  <a:gd name="connsiteX2" fmla="*/ 3078480 w 3657600"/>
                  <a:gd name="connsiteY2" fmla="*/ 60960 h 1996440"/>
                  <a:gd name="connsiteX3" fmla="*/ 3657600 w 3657600"/>
                  <a:gd name="connsiteY3" fmla="*/ 990600 h 1996440"/>
                  <a:gd name="connsiteX4" fmla="*/ 3108960 w 3657600"/>
                  <a:gd name="connsiteY4" fmla="*/ 1988820 h 1996440"/>
                  <a:gd name="connsiteX5" fmla="*/ 198120 w 3657600"/>
                  <a:gd name="connsiteY5" fmla="*/ 1996440 h 1996440"/>
                  <a:gd name="connsiteX6" fmla="*/ 0 w 3657600"/>
                  <a:gd name="connsiteY6" fmla="*/ 1943100 h 1996440"/>
                  <a:gd name="connsiteX7" fmla="*/ 0 w 3657600"/>
                  <a:gd name="connsiteY7" fmla="*/ 0 h 1996440"/>
                  <a:gd name="connsiteX0" fmla="*/ 0 w 3657600"/>
                  <a:gd name="connsiteY0" fmla="*/ 0 h 1996440"/>
                  <a:gd name="connsiteX1" fmla="*/ 312420 w 3657600"/>
                  <a:gd name="connsiteY1" fmla="*/ 76200 h 1996440"/>
                  <a:gd name="connsiteX2" fmla="*/ 3078480 w 3657600"/>
                  <a:gd name="connsiteY2" fmla="*/ 60960 h 1996440"/>
                  <a:gd name="connsiteX3" fmla="*/ 3657600 w 3657600"/>
                  <a:gd name="connsiteY3" fmla="*/ 990600 h 1996440"/>
                  <a:gd name="connsiteX4" fmla="*/ 3108960 w 3657600"/>
                  <a:gd name="connsiteY4" fmla="*/ 1988820 h 1996440"/>
                  <a:gd name="connsiteX5" fmla="*/ 198120 w 3657600"/>
                  <a:gd name="connsiteY5" fmla="*/ 1996440 h 1996440"/>
                  <a:gd name="connsiteX6" fmla="*/ 0 w 3657600"/>
                  <a:gd name="connsiteY6" fmla="*/ 1943100 h 1996440"/>
                  <a:gd name="connsiteX7" fmla="*/ 0 w 3657600"/>
                  <a:gd name="connsiteY7" fmla="*/ 0 h 1996440"/>
                  <a:gd name="connsiteX0" fmla="*/ 0 w 3657600"/>
                  <a:gd name="connsiteY0" fmla="*/ 0 h 1996440"/>
                  <a:gd name="connsiteX1" fmla="*/ 312420 w 3657600"/>
                  <a:gd name="connsiteY1" fmla="*/ 76200 h 1996440"/>
                  <a:gd name="connsiteX2" fmla="*/ 3078480 w 3657600"/>
                  <a:gd name="connsiteY2" fmla="*/ 60960 h 1996440"/>
                  <a:gd name="connsiteX3" fmla="*/ 3657600 w 3657600"/>
                  <a:gd name="connsiteY3" fmla="*/ 990600 h 1996440"/>
                  <a:gd name="connsiteX4" fmla="*/ 3108960 w 3657600"/>
                  <a:gd name="connsiteY4" fmla="*/ 1988820 h 1996440"/>
                  <a:gd name="connsiteX5" fmla="*/ 198120 w 3657600"/>
                  <a:gd name="connsiteY5" fmla="*/ 1996440 h 1996440"/>
                  <a:gd name="connsiteX6" fmla="*/ 0 w 3657600"/>
                  <a:gd name="connsiteY6" fmla="*/ 1943100 h 1996440"/>
                  <a:gd name="connsiteX7" fmla="*/ 0 w 3657600"/>
                  <a:gd name="connsiteY7" fmla="*/ 0 h 1996440"/>
                  <a:gd name="connsiteX0" fmla="*/ 0 w 3657600"/>
                  <a:gd name="connsiteY0" fmla="*/ 0 h 2012315"/>
                  <a:gd name="connsiteX1" fmla="*/ 312420 w 3657600"/>
                  <a:gd name="connsiteY1" fmla="*/ 76200 h 2012315"/>
                  <a:gd name="connsiteX2" fmla="*/ 3078480 w 3657600"/>
                  <a:gd name="connsiteY2" fmla="*/ 60960 h 2012315"/>
                  <a:gd name="connsiteX3" fmla="*/ 3657600 w 3657600"/>
                  <a:gd name="connsiteY3" fmla="*/ 990600 h 2012315"/>
                  <a:gd name="connsiteX4" fmla="*/ 3108960 w 3657600"/>
                  <a:gd name="connsiteY4" fmla="*/ 1988820 h 2012315"/>
                  <a:gd name="connsiteX5" fmla="*/ 198120 w 3657600"/>
                  <a:gd name="connsiteY5" fmla="*/ 2012315 h 2012315"/>
                  <a:gd name="connsiteX6" fmla="*/ 0 w 3657600"/>
                  <a:gd name="connsiteY6" fmla="*/ 1943100 h 2012315"/>
                  <a:gd name="connsiteX7" fmla="*/ 0 w 3657600"/>
                  <a:gd name="connsiteY7" fmla="*/ 0 h 2012315"/>
                  <a:gd name="connsiteX0" fmla="*/ 0 w 3657600"/>
                  <a:gd name="connsiteY0" fmla="*/ 0 h 2012315"/>
                  <a:gd name="connsiteX1" fmla="*/ 312420 w 3657600"/>
                  <a:gd name="connsiteY1" fmla="*/ 76200 h 2012315"/>
                  <a:gd name="connsiteX2" fmla="*/ 3078480 w 3657600"/>
                  <a:gd name="connsiteY2" fmla="*/ 60960 h 2012315"/>
                  <a:gd name="connsiteX3" fmla="*/ 3657600 w 3657600"/>
                  <a:gd name="connsiteY3" fmla="*/ 990600 h 2012315"/>
                  <a:gd name="connsiteX4" fmla="*/ 3108960 w 3657600"/>
                  <a:gd name="connsiteY4" fmla="*/ 1988820 h 2012315"/>
                  <a:gd name="connsiteX5" fmla="*/ 198120 w 3657600"/>
                  <a:gd name="connsiteY5" fmla="*/ 2012315 h 2012315"/>
                  <a:gd name="connsiteX6" fmla="*/ 0 w 3657600"/>
                  <a:gd name="connsiteY6" fmla="*/ 1943100 h 2012315"/>
                  <a:gd name="connsiteX7" fmla="*/ 0 w 3657600"/>
                  <a:gd name="connsiteY7" fmla="*/ 0 h 2012315"/>
                  <a:gd name="connsiteX0" fmla="*/ 0 w 3657600"/>
                  <a:gd name="connsiteY0" fmla="*/ 0 h 2012315"/>
                  <a:gd name="connsiteX1" fmla="*/ 312420 w 3657600"/>
                  <a:gd name="connsiteY1" fmla="*/ 76200 h 2012315"/>
                  <a:gd name="connsiteX2" fmla="*/ 3078480 w 3657600"/>
                  <a:gd name="connsiteY2" fmla="*/ 60960 h 2012315"/>
                  <a:gd name="connsiteX3" fmla="*/ 3657600 w 3657600"/>
                  <a:gd name="connsiteY3" fmla="*/ 990600 h 2012315"/>
                  <a:gd name="connsiteX4" fmla="*/ 3108960 w 3657600"/>
                  <a:gd name="connsiteY4" fmla="*/ 1988820 h 2012315"/>
                  <a:gd name="connsiteX5" fmla="*/ 198120 w 3657600"/>
                  <a:gd name="connsiteY5" fmla="*/ 2012315 h 2012315"/>
                  <a:gd name="connsiteX6" fmla="*/ 0 w 3657600"/>
                  <a:gd name="connsiteY6" fmla="*/ 1943100 h 2012315"/>
                  <a:gd name="connsiteX7" fmla="*/ 0 w 3657600"/>
                  <a:gd name="connsiteY7" fmla="*/ 0 h 2012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57600" h="2012315">
                    <a:moveTo>
                      <a:pt x="0" y="0"/>
                    </a:moveTo>
                    <a:cubicBezTo>
                      <a:pt x="21590" y="66675"/>
                      <a:pt x="205105" y="76200"/>
                      <a:pt x="312420" y="76200"/>
                    </a:cubicBezTo>
                    <a:lnTo>
                      <a:pt x="3078480" y="60960"/>
                    </a:lnTo>
                    <a:lnTo>
                      <a:pt x="3657600" y="990600"/>
                    </a:lnTo>
                    <a:lnTo>
                      <a:pt x="3108960" y="1988820"/>
                    </a:lnTo>
                    <a:lnTo>
                      <a:pt x="198120" y="2012315"/>
                    </a:lnTo>
                    <a:cubicBezTo>
                      <a:pt x="135255" y="2004060"/>
                      <a:pt x="5715" y="2011680"/>
                      <a:pt x="0" y="1943100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50000"/>
                    </a:schemeClr>
                  </a:gs>
                  <a:gs pos="7000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</p:grpSp>
      <p:sp>
        <p:nvSpPr>
          <p:cNvPr id="19" name="TextBox 18"/>
          <p:cNvSpPr txBox="1"/>
          <p:nvPr/>
        </p:nvSpPr>
        <p:spPr>
          <a:xfrm>
            <a:off x="2057400" y="1905000"/>
            <a:ext cx="2667000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-</a:t>
            </a:r>
            <a:r>
              <a:rPr lang="en-US" sz="1600" dirty="0" err="1" smtClean="0">
                <a:solidFill>
                  <a:schemeClr val="bg1"/>
                </a:solidFill>
              </a:rPr>
              <a:t>Tên</a:t>
            </a:r>
            <a:endParaRPr lang="en-US" sz="16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r>
              <a:rPr lang="en-US" sz="1600" dirty="0" err="1" smtClean="0">
                <a:solidFill>
                  <a:schemeClr val="bg1"/>
                </a:solidFill>
              </a:rPr>
              <a:t>Xuất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xứ</a:t>
            </a:r>
            <a:endParaRPr lang="en-US" sz="16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r>
              <a:rPr lang="en-US" sz="1600" dirty="0" err="1" smtClean="0">
                <a:solidFill>
                  <a:schemeClr val="bg1"/>
                </a:solidFill>
              </a:rPr>
              <a:t>Định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lượng</a:t>
            </a:r>
            <a:endParaRPr lang="en-US" sz="16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r>
              <a:rPr lang="en-US" sz="1600" dirty="0" err="1" smtClean="0">
                <a:solidFill>
                  <a:schemeClr val="bg1"/>
                </a:solidFill>
              </a:rPr>
              <a:t>Thành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phần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cấu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tạo</a:t>
            </a:r>
            <a:endParaRPr lang="en-US" sz="1600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r>
              <a:rPr lang="en-US" sz="1600" dirty="0" err="1" smtClean="0">
                <a:solidFill>
                  <a:schemeClr val="bg1"/>
                </a:solidFill>
              </a:rPr>
              <a:t>Hạn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sử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dụng</a:t>
            </a:r>
            <a:r>
              <a:rPr lang="en-US" sz="1600" dirty="0" smtClean="0">
                <a:solidFill>
                  <a:schemeClr val="bg1"/>
                </a:solidFill>
              </a:rPr>
              <a:t>, </a:t>
            </a:r>
            <a:r>
              <a:rPr lang="en-US" sz="1600" dirty="0" err="1" smtClean="0">
                <a:solidFill>
                  <a:schemeClr val="bg1"/>
                </a:solidFill>
              </a:rPr>
              <a:t>hướng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dẫn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bảo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quản</a:t>
            </a:r>
            <a:r>
              <a:rPr lang="en-US" sz="1600" dirty="0" smtClean="0">
                <a:solidFill>
                  <a:schemeClr val="bg1"/>
                </a:solidFill>
              </a:rPr>
              <a:t>, </a:t>
            </a:r>
            <a:r>
              <a:rPr lang="en-US" sz="1600" dirty="0" err="1" smtClean="0">
                <a:solidFill>
                  <a:schemeClr val="bg1"/>
                </a:solidFill>
              </a:rPr>
              <a:t>sử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dụng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057400" y="4343400"/>
            <a:ext cx="2667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-</a:t>
            </a:r>
            <a:r>
              <a:rPr lang="en-US" dirty="0" err="1" smtClean="0"/>
              <a:t>Trạng</a:t>
            </a:r>
            <a:r>
              <a:rPr lang="en-US" dirty="0" smtClean="0"/>
              <a:t> </a:t>
            </a:r>
            <a:r>
              <a:rPr lang="en-US" dirty="0" err="1" smtClean="0"/>
              <a:t>thái</a:t>
            </a:r>
            <a:r>
              <a:rPr lang="en-US" dirty="0" smtClean="0"/>
              <a:t> </a:t>
            </a:r>
            <a:r>
              <a:rPr lang="en-US" dirty="0" err="1" smtClean="0"/>
              <a:t>bên</a:t>
            </a:r>
            <a:r>
              <a:rPr lang="en-US" dirty="0" smtClean="0"/>
              <a:t> </a:t>
            </a:r>
            <a:r>
              <a:rPr lang="en-US" dirty="0" err="1" smtClean="0"/>
              <a:t>ngoài</a:t>
            </a:r>
            <a:endParaRPr lang="en-US" dirty="0" smtClean="0"/>
          </a:p>
          <a:p>
            <a:pPr>
              <a:buFontTx/>
              <a:buChar char="-"/>
            </a:pPr>
            <a:r>
              <a:rPr lang="en-US" dirty="0" err="1" smtClean="0"/>
              <a:t>Vết</a:t>
            </a:r>
            <a:r>
              <a:rPr lang="en-US" dirty="0" smtClean="0"/>
              <a:t> </a:t>
            </a:r>
            <a:r>
              <a:rPr lang="en-US" dirty="0" err="1" smtClean="0"/>
              <a:t>cắt</a:t>
            </a:r>
            <a:endParaRPr lang="en-US" dirty="0" smtClean="0"/>
          </a:p>
          <a:p>
            <a:r>
              <a:rPr lang="en-US" dirty="0" smtClean="0"/>
              <a:t>-</a:t>
            </a:r>
            <a:r>
              <a:rPr lang="en-US" dirty="0" err="1" smtClean="0"/>
              <a:t>Độ</a:t>
            </a:r>
            <a:r>
              <a:rPr lang="en-US" dirty="0" smtClean="0"/>
              <a:t> </a:t>
            </a:r>
            <a:r>
              <a:rPr lang="en-US" dirty="0" err="1" smtClean="0"/>
              <a:t>rắn</a:t>
            </a:r>
            <a:r>
              <a:rPr lang="en-US" dirty="0" smtClean="0"/>
              <a:t>, </a:t>
            </a:r>
            <a:r>
              <a:rPr lang="en-US" dirty="0" err="1" smtClean="0"/>
              <a:t>độ</a:t>
            </a:r>
            <a:r>
              <a:rPr lang="en-US" dirty="0" smtClean="0"/>
              <a:t> </a:t>
            </a:r>
            <a:r>
              <a:rPr lang="en-US" dirty="0" err="1" smtClean="0"/>
              <a:t>đàn</a:t>
            </a:r>
            <a:r>
              <a:rPr lang="en-US" dirty="0" smtClean="0"/>
              <a:t> </a:t>
            </a:r>
            <a:r>
              <a:rPr lang="en-US" dirty="0" err="1" smtClean="0"/>
              <a:t>hồi</a:t>
            </a:r>
            <a:endParaRPr lang="en-US" dirty="0" smtClean="0"/>
          </a:p>
          <a:p>
            <a:r>
              <a:rPr lang="en-US" dirty="0" smtClean="0"/>
              <a:t>-</a:t>
            </a:r>
            <a:r>
              <a:rPr lang="en-US" dirty="0" err="1" smtClean="0"/>
              <a:t>Mùi</a:t>
            </a:r>
            <a:endParaRPr lang="en-US" dirty="0"/>
          </a:p>
        </p:txBody>
      </p:sp>
      <p:sp>
        <p:nvSpPr>
          <p:cNvPr id="21" name="Hộp_Văn_Bản 4"/>
          <p:cNvSpPr txBox="1"/>
          <p:nvPr/>
        </p:nvSpPr>
        <p:spPr>
          <a:xfrm>
            <a:off x="1981200" y="76200"/>
            <a:ext cx="5434565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en-US" sz="2800" b="1" dirty="0" smtClean="0">
                <a:solidFill>
                  <a:srgbClr val="9C0E0F"/>
                </a:solidFill>
              </a:rPr>
              <a:t>III. </a:t>
            </a:r>
            <a:r>
              <a:rPr lang="en-US" altLang="en-US" sz="2800" b="1" dirty="0" err="1" smtClean="0">
                <a:solidFill>
                  <a:srgbClr val="9C0E0F"/>
                </a:solidFill>
              </a:rPr>
              <a:t>Thực</a:t>
            </a:r>
            <a:r>
              <a:rPr lang="en-US" altLang="en-US" sz="2800" b="1" dirty="0" smtClean="0">
                <a:solidFill>
                  <a:srgbClr val="9C0E0F"/>
                </a:solidFill>
              </a:rPr>
              <a:t> </a:t>
            </a:r>
            <a:r>
              <a:rPr lang="en-US" altLang="en-US" sz="2800" b="1" dirty="0" err="1" smtClean="0">
                <a:solidFill>
                  <a:srgbClr val="9C0E0F"/>
                </a:solidFill>
              </a:rPr>
              <a:t>hành</a:t>
            </a:r>
            <a:r>
              <a:rPr lang="en-US" altLang="en-US" sz="2800" b="1" dirty="0" smtClean="0">
                <a:solidFill>
                  <a:srgbClr val="9C0E0F"/>
                </a:solidFill>
              </a:rPr>
              <a:t> </a:t>
            </a:r>
            <a:r>
              <a:rPr lang="en-US" altLang="en-US" sz="2800" b="1" dirty="0" err="1" smtClean="0">
                <a:solidFill>
                  <a:srgbClr val="9C0E0F"/>
                </a:solidFill>
              </a:rPr>
              <a:t>tốt</a:t>
            </a:r>
            <a:r>
              <a:rPr lang="en-US" altLang="en-US" sz="2800" b="1" dirty="0" smtClean="0">
                <a:solidFill>
                  <a:srgbClr val="9C0E0F"/>
                </a:solidFill>
              </a:rPr>
              <a:t> </a:t>
            </a:r>
            <a:r>
              <a:rPr lang="en-US" altLang="en-US" sz="2800" b="1" dirty="0" err="1" smtClean="0">
                <a:solidFill>
                  <a:srgbClr val="9C0E0F"/>
                </a:solidFill>
              </a:rPr>
              <a:t>vệ</a:t>
            </a:r>
            <a:r>
              <a:rPr lang="en-US" altLang="en-US" sz="2800" b="1" dirty="0" smtClean="0">
                <a:solidFill>
                  <a:srgbClr val="9C0E0F"/>
                </a:solidFill>
              </a:rPr>
              <a:t> </a:t>
            </a:r>
            <a:r>
              <a:rPr lang="en-US" altLang="en-US" sz="2800" b="1" dirty="0" err="1" smtClean="0">
                <a:solidFill>
                  <a:srgbClr val="9C0E0F"/>
                </a:solidFill>
              </a:rPr>
              <a:t>sinh</a:t>
            </a:r>
            <a:r>
              <a:rPr lang="en-US" altLang="en-US" sz="2800" b="1" dirty="0" smtClean="0">
                <a:solidFill>
                  <a:srgbClr val="9C0E0F"/>
                </a:solidFill>
              </a:rPr>
              <a:t> </a:t>
            </a:r>
            <a:r>
              <a:rPr lang="en-US" altLang="en-US" sz="2800" b="1" dirty="0" err="1" smtClean="0">
                <a:solidFill>
                  <a:srgbClr val="9C0E0F"/>
                </a:solidFill>
              </a:rPr>
              <a:t>ATTP</a:t>
            </a:r>
            <a:endParaRPr lang="en-US" sz="2800" b="1" dirty="0">
              <a:solidFill>
                <a:srgbClr val="9C0E0F"/>
              </a:solidFill>
              <a:latin typeface="Arial" pitchFamily="34" charset="0"/>
            </a:endParaRPr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1F71D7-4F08-49FD-9432-98C70A4818C9}" type="slidenum">
              <a:rPr lang="en-US" smtClean="0"/>
              <a:pPr>
                <a:defRPr/>
              </a:pPr>
              <a:t>34</a:t>
            </a:fld>
            <a:endParaRPr 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52400" y="2590800"/>
            <a:ext cx="4419600" cy="981075"/>
          </a:xfrm>
        </p:spPr>
        <p:txBody>
          <a:bodyPr/>
          <a:lstStyle/>
          <a:p>
            <a:pPr eaLnBrk="1" hangingPunct="1"/>
            <a:r>
              <a:rPr lang="en-US" altLang="en-US" dirty="0" err="1" smtClean="0"/>
              <a:t>Xin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cảm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ơn</a:t>
            </a:r>
            <a:r>
              <a:rPr lang="en-US" altLang="en-US" dirty="0" smtClean="0"/>
              <a:t>!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4078132-8F01-4428-BCDC-C4148AF7104B}" type="slidenum">
              <a:rPr lang="en-US" smtClean="0"/>
              <a:pPr>
                <a:defRPr/>
              </a:pPr>
              <a:t>35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smtClean="0"/>
              <a:t>Các </a:t>
            </a:r>
            <a:r>
              <a:rPr lang="en-US" altLang="en-US" sz="3200" dirty="0" err="1" smtClean="0"/>
              <a:t>mối</a:t>
            </a:r>
            <a:r>
              <a:rPr lang="en-US" altLang="en-US" sz="3200" dirty="0" smtClean="0"/>
              <a:t> </a:t>
            </a:r>
            <a:r>
              <a:rPr lang="en-US" altLang="en-US" sz="3200" dirty="0" err="1" smtClean="0"/>
              <a:t>nguy</a:t>
            </a:r>
            <a:r>
              <a:rPr lang="en-US" altLang="en-US" sz="3200" dirty="0" smtClean="0"/>
              <a:t> ô </a:t>
            </a:r>
            <a:r>
              <a:rPr lang="en-US" altLang="en-US" sz="3200" dirty="0" err="1" smtClean="0"/>
              <a:t>nhiễm</a:t>
            </a:r>
            <a:r>
              <a:rPr lang="en-US" altLang="en-US" sz="3200" dirty="0" smtClean="0"/>
              <a:t> </a:t>
            </a:r>
            <a:r>
              <a:rPr lang="en-US" altLang="en-US" sz="3200" dirty="0" err="1" smtClean="0"/>
              <a:t>thực</a:t>
            </a:r>
            <a:r>
              <a:rPr lang="en-US" altLang="en-US" sz="3200" dirty="0" smtClean="0"/>
              <a:t> </a:t>
            </a:r>
            <a:r>
              <a:rPr lang="en-US" altLang="en-US" sz="3200" dirty="0" err="1" smtClean="0"/>
              <a:t>phẩm</a:t>
            </a:r>
            <a:endParaRPr lang="en-US" sz="1800" dirty="0"/>
          </a:p>
        </p:txBody>
      </p:sp>
      <p:grpSp>
        <p:nvGrpSpPr>
          <p:cNvPr id="2" name="Group 92"/>
          <p:cNvGrpSpPr>
            <a:grpSpLocks/>
          </p:cNvGrpSpPr>
          <p:nvPr/>
        </p:nvGrpSpPr>
        <p:grpSpPr bwMode="auto">
          <a:xfrm>
            <a:off x="609600" y="1524000"/>
            <a:ext cx="2170112" cy="4052888"/>
            <a:chOff x="720" y="1285"/>
            <a:chExt cx="1367" cy="2553"/>
          </a:xfrm>
        </p:grpSpPr>
        <p:sp>
          <p:nvSpPr>
            <p:cNvPr id="72797" name="AutoShape 93"/>
            <p:cNvSpPr>
              <a:spLocks noChangeArrowheads="1"/>
            </p:cNvSpPr>
            <p:nvPr/>
          </p:nvSpPr>
          <p:spPr bwMode="gray">
            <a:xfrm>
              <a:off x="720" y="1490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4E91D4"/>
                </a:gs>
                <a:gs pos="100000">
                  <a:srgbClr val="3477A4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2798" name="AutoShape 94"/>
            <p:cNvSpPr>
              <a:spLocks noChangeArrowheads="1"/>
            </p:cNvSpPr>
            <p:nvPr/>
          </p:nvSpPr>
          <p:spPr bwMode="gray">
            <a:xfrm>
              <a:off x="741" y="1495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3CA1E6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2799" name="AutoShape 95"/>
            <p:cNvSpPr>
              <a:spLocks noChangeArrowheads="1"/>
            </p:cNvSpPr>
            <p:nvPr/>
          </p:nvSpPr>
          <p:spPr bwMode="gray">
            <a:xfrm>
              <a:off x="752" y="2795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3CA1E6">
                    <a:alpha val="0"/>
                  </a:srgbClr>
                </a:gs>
                <a:gs pos="100000">
                  <a:srgbClr val="3CA1E6">
                    <a:gamma/>
                    <a:tint val="51373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2800" name="AutoShape 96"/>
            <p:cNvSpPr>
              <a:spLocks noChangeArrowheads="1"/>
            </p:cNvSpPr>
            <p:nvPr/>
          </p:nvSpPr>
          <p:spPr bwMode="gray">
            <a:xfrm>
              <a:off x="752" y="1509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3CA1E6">
                    <a:gamma/>
                    <a:tint val="33333"/>
                    <a:invGamma/>
                  </a:srgbClr>
                </a:gs>
                <a:gs pos="100000">
                  <a:srgbClr val="3CA1E6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2801" name="AutoShape 97"/>
            <p:cNvSpPr>
              <a:spLocks noChangeArrowheads="1"/>
            </p:cNvSpPr>
            <p:nvPr/>
          </p:nvSpPr>
          <p:spPr bwMode="gray">
            <a:xfrm>
              <a:off x="724" y="3290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729EB4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2802" name="AutoShape 98"/>
            <p:cNvSpPr>
              <a:spLocks noChangeArrowheads="1"/>
            </p:cNvSpPr>
            <p:nvPr/>
          </p:nvSpPr>
          <p:spPr bwMode="gray">
            <a:xfrm>
              <a:off x="752" y="3305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DAFD4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3" name="Group 99"/>
            <p:cNvGrpSpPr>
              <a:grpSpLocks/>
            </p:cNvGrpSpPr>
            <p:nvPr/>
          </p:nvGrpSpPr>
          <p:grpSpPr bwMode="auto">
            <a:xfrm>
              <a:off x="1189" y="1296"/>
              <a:ext cx="405" cy="405"/>
              <a:chOff x="1289" y="582"/>
              <a:chExt cx="668" cy="668"/>
            </a:xfrm>
          </p:grpSpPr>
          <p:sp>
            <p:nvSpPr>
              <p:cNvPr id="72804" name="Oval 100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2805" name="Oval 101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en-US"/>
              </a:p>
            </p:txBody>
          </p:sp>
          <p:sp>
            <p:nvSpPr>
              <p:cNvPr id="72806" name="Oval 102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en-US"/>
              </a:p>
            </p:txBody>
          </p:sp>
          <p:sp>
            <p:nvSpPr>
              <p:cNvPr id="72807" name="Oval 103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en-US"/>
              </a:p>
            </p:txBody>
          </p:sp>
          <p:sp>
            <p:nvSpPr>
              <p:cNvPr id="72808" name="Oval 104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en-US"/>
              </a:p>
            </p:txBody>
          </p:sp>
        </p:grpSp>
        <p:sp>
          <p:nvSpPr>
            <p:cNvPr id="72809" name="Text Box 105"/>
            <p:cNvSpPr txBox="1">
              <a:spLocks noChangeArrowheads="1"/>
            </p:cNvSpPr>
            <p:nvPr/>
          </p:nvSpPr>
          <p:spPr bwMode="gray">
            <a:xfrm>
              <a:off x="1251" y="1285"/>
              <a:ext cx="278" cy="40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3600" dirty="0">
                  <a:solidFill>
                    <a:srgbClr val="000000"/>
                  </a:solidFill>
                </a:rPr>
                <a:t>1</a:t>
              </a:r>
              <a:endParaRPr lang="en-US" sz="2800" dirty="0"/>
            </a:p>
          </p:txBody>
        </p:sp>
        <p:sp>
          <p:nvSpPr>
            <p:cNvPr id="72810" name="Text Box 106"/>
            <p:cNvSpPr txBox="1">
              <a:spLocks noChangeArrowheads="1"/>
            </p:cNvSpPr>
            <p:nvPr/>
          </p:nvSpPr>
          <p:spPr bwMode="gray">
            <a:xfrm>
              <a:off x="768" y="1776"/>
              <a:ext cx="1296" cy="110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en-US" sz="3600" dirty="0" err="1" smtClean="0">
                  <a:solidFill>
                    <a:srgbClr val="000000"/>
                  </a:solidFill>
                  <a:latin typeface="Verdana" pitchFamily="34" charset="0"/>
                </a:rPr>
                <a:t>Mối</a:t>
              </a:r>
              <a:r>
                <a:rPr lang="en-US" sz="3600" dirty="0" smtClean="0">
                  <a:solidFill>
                    <a:srgbClr val="000000"/>
                  </a:solidFill>
                  <a:latin typeface="Verdana" pitchFamily="34" charset="0"/>
                </a:rPr>
                <a:t> </a:t>
              </a:r>
              <a:r>
                <a:rPr lang="en-US" sz="3600" err="1" smtClean="0">
                  <a:solidFill>
                    <a:srgbClr val="000000"/>
                  </a:solidFill>
                  <a:latin typeface="Verdana" pitchFamily="34" charset="0"/>
                </a:rPr>
                <a:t>nguy</a:t>
              </a:r>
              <a:r>
                <a:rPr lang="en-US" sz="3600" smtClean="0">
                  <a:solidFill>
                    <a:srgbClr val="000000"/>
                  </a:solidFill>
                  <a:latin typeface="Verdana" pitchFamily="34" charset="0"/>
                </a:rPr>
                <a:t> Vật lý</a:t>
              </a:r>
              <a:endParaRPr lang="en-US" sz="4400" dirty="0"/>
            </a:p>
          </p:txBody>
        </p:sp>
      </p:grpSp>
      <p:grpSp>
        <p:nvGrpSpPr>
          <p:cNvPr id="4" name="Group 121"/>
          <p:cNvGrpSpPr>
            <a:grpSpLocks/>
          </p:cNvGrpSpPr>
          <p:nvPr/>
        </p:nvGrpSpPr>
        <p:grpSpPr bwMode="auto">
          <a:xfrm>
            <a:off x="3505200" y="1524000"/>
            <a:ext cx="2170112" cy="4114801"/>
            <a:chOff x="3692" y="1246"/>
            <a:chExt cx="1367" cy="2592"/>
          </a:xfrm>
        </p:grpSpPr>
        <p:sp>
          <p:nvSpPr>
            <p:cNvPr id="72826" name="AutoShape 122"/>
            <p:cNvSpPr>
              <a:spLocks noChangeArrowheads="1"/>
            </p:cNvSpPr>
            <p:nvPr/>
          </p:nvSpPr>
          <p:spPr bwMode="gray">
            <a:xfrm>
              <a:off x="3696" y="1490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B59F43"/>
                </a:gs>
                <a:gs pos="100000">
                  <a:srgbClr val="8F8849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2827" name="AutoShape 123"/>
            <p:cNvSpPr>
              <a:spLocks noChangeArrowheads="1"/>
            </p:cNvSpPr>
            <p:nvPr/>
          </p:nvSpPr>
          <p:spPr bwMode="gray">
            <a:xfrm>
              <a:off x="3717" y="1495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E9E065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2828" name="AutoShape 124"/>
            <p:cNvSpPr>
              <a:spLocks noChangeArrowheads="1"/>
            </p:cNvSpPr>
            <p:nvPr/>
          </p:nvSpPr>
          <p:spPr bwMode="gray">
            <a:xfrm>
              <a:off x="3728" y="2795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9E065"/>
                </a:gs>
                <a:gs pos="100000">
                  <a:srgbClr val="E9E065">
                    <a:gamma/>
                    <a:tint val="57647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2829" name="AutoShape 125"/>
            <p:cNvSpPr>
              <a:spLocks noChangeArrowheads="1"/>
            </p:cNvSpPr>
            <p:nvPr/>
          </p:nvSpPr>
          <p:spPr bwMode="gray">
            <a:xfrm>
              <a:off x="3728" y="1509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9E065">
                    <a:gamma/>
                    <a:tint val="33333"/>
                    <a:invGamma/>
                  </a:srgbClr>
                </a:gs>
                <a:gs pos="100000">
                  <a:srgbClr val="E9E065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5" name="Group 126"/>
            <p:cNvGrpSpPr>
              <a:grpSpLocks/>
            </p:cNvGrpSpPr>
            <p:nvPr/>
          </p:nvGrpSpPr>
          <p:grpSpPr bwMode="auto">
            <a:xfrm>
              <a:off x="4165" y="1296"/>
              <a:ext cx="405" cy="405"/>
              <a:chOff x="1289" y="582"/>
              <a:chExt cx="668" cy="668"/>
            </a:xfrm>
          </p:grpSpPr>
          <p:sp>
            <p:nvSpPr>
              <p:cNvPr id="72831" name="Oval 127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2832" name="Oval 128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en-US"/>
              </a:p>
            </p:txBody>
          </p:sp>
          <p:sp>
            <p:nvSpPr>
              <p:cNvPr id="72833" name="Oval 129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en-US"/>
              </a:p>
            </p:txBody>
          </p:sp>
          <p:sp>
            <p:nvSpPr>
              <p:cNvPr id="72834" name="Oval 130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en-US"/>
              </a:p>
            </p:txBody>
          </p:sp>
          <p:sp>
            <p:nvSpPr>
              <p:cNvPr id="72835" name="Oval 131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en-US"/>
              </a:p>
            </p:txBody>
          </p:sp>
        </p:grpSp>
        <p:sp>
          <p:nvSpPr>
            <p:cNvPr id="72836" name="Text Box 132"/>
            <p:cNvSpPr txBox="1">
              <a:spLocks noChangeArrowheads="1"/>
            </p:cNvSpPr>
            <p:nvPr/>
          </p:nvSpPr>
          <p:spPr bwMode="gray">
            <a:xfrm>
              <a:off x="4199" y="1246"/>
              <a:ext cx="296" cy="44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4000" dirty="0" smtClean="0">
                  <a:solidFill>
                    <a:srgbClr val="000000"/>
                  </a:solidFill>
                </a:rPr>
                <a:t>2</a:t>
              </a:r>
              <a:endParaRPr lang="en-US" dirty="0"/>
            </a:p>
          </p:txBody>
        </p:sp>
        <p:sp>
          <p:nvSpPr>
            <p:cNvPr id="72837" name="Text Box 133"/>
            <p:cNvSpPr txBox="1">
              <a:spLocks noChangeArrowheads="1"/>
            </p:cNvSpPr>
            <p:nvPr/>
          </p:nvSpPr>
          <p:spPr bwMode="gray">
            <a:xfrm>
              <a:off x="3744" y="1776"/>
              <a:ext cx="1296" cy="67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en-US" sz="3200" dirty="0" err="1" smtClean="0">
                  <a:solidFill>
                    <a:srgbClr val="000000"/>
                  </a:solidFill>
                  <a:latin typeface="Verdana" pitchFamily="34" charset="0"/>
                </a:rPr>
                <a:t>Mối</a:t>
              </a:r>
              <a:r>
                <a:rPr lang="en-US" sz="3200" dirty="0" smtClean="0">
                  <a:solidFill>
                    <a:srgbClr val="000000"/>
                  </a:solidFill>
                  <a:latin typeface="Verdana" pitchFamily="34" charset="0"/>
                </a:rPr>
                <a:t> </a:t>
              </a:r>
              <a:r>
                <a:rPr lang="en-US" sz="3200" dirty="0" err="1" smtClean="0">
                  <a:solidFill>
                    <a:srgbClr val="000000"/>
                  </a:solidFill>
                  <a:latin typeface="Verdana" pitchFamily="34" charset="0"/>
                </a:rPr>
                <a:t>nguy</a:t>
              </a:r>
              <a:r>
                <a:rPr lang="en-US" sz="3200" dirty="0" smtClean="0">
                  <a:solidFill>
                    <a:srgbClr val="000000"/>
                  </a:solidFill>
                  <a:latin typeface="Verdana" pitchFamily="34" charset="0"/>
                </a:rPr>
                <a:t> </a:t>
              </a:r>
              <a:r>
                <a:rPr lang="en-US" sz="3200" dirty="0" err="1" smtClean="0">
                  <a:solidFill>
                    <a:srgbClr val="000000"/>
                  </a:solidFill>
                  <a:latin typeface="Verdana" pitchFamily="34" charset="0"/>
                </a:rPr>
                <a:t>hóa</a:t>
              </a:r>
              <a:r>
                <a:rPr lang="en-US" sz="3200" dirty="0" smtClean="0">
                  <a:solidFill>
                    <a:srgbClr val="000000"/>
                  </a:solidFill>
                  <a:latin typeface="Verdana" pitchFamily="34" charset="0"/>
                </a:rPr>
                <a:t> </a:t>
              </a:r>
              <a:r>
                <a:rPr lang="en-US" sz="3200" dirty="0" err="1" smtClean="0">
                  <a:solidFill>
                    <a:srgbClr val="000000"/>
                  </a:solidFill>
                  <a:latin typeface="Verdana" pitchFamily="34" charset="0"/>
                </a:rPr>
                <a:t>học</a:t>
              </a:r>
              <a:endParaRPr lang="en-US" sz="4000" dirty="0"/>
            </a:p>
          </p:txBody>
        </p:sp>
        <p:sp>
          <p:nvSpPr>
            <p:cNvPr id="72838" name="AutoShape 134"/>
            <p:cNvSpPr>
              <a:spLocks noChangeArrowheads="1"/>
            </p:cNvSpPr>
            <p:nvPr/>
          </p:nvSpPr>
          <p:spPr bwMode="gray">
            <a:xfrm>
              <a:off x="3692" y="3290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6F9DB7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2839" name="AutoShape 135"/>
            <p:cNvSpPr>
              <a:spLocks noChangeArrowheads="1"/>
            </p:cNvSpPr>
            <p:nvPr/>
          </p:nvSpPr>
          <p:spPr bwMode="gray">
            <a:xfrm>
              <a:off x="3720" y="3305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98BAAF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6" name="Group 92"/>
          <p:cNvGrpSpPr>
            <a:grpSpLocks/>
          </p:cNvGrpSpPr>
          <p:nvPr/>
        </p:nvGrpSpPr>
        <p:grpSpPr bwMode="auto">
          <a:xfrm>
            <a:off x="6400800" y="1676400"/>
            <a:ext cx="2170112" cy="4052888"/>
            <a:chOff x="720" y="1285"/>
            <a:chExt cx="1367" cy="2553"/>
          </a:xfrm>
        </p:grpSpPr>
        <p:sp>
          <p:nvSpPr>
            <p:cNvPr id="63" name="AutoShape 93"/>
            <p:cNvSpPr>
              <a:spLocks noChangeArrowheads="1"/>
            </p:cNvSpPr>
            <p:nvPr/>
          </p:nvSpPr>
          <p:spPr bwMode="gray">
            <a:xfrm>
              <a:off x="720" y="1490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4E91D4"/>
                </a:gs>
                <a:gs pos="100000">
                  <a:srgbClr val="3477A4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4" name="AutoShape 94"/>
            <p:cNvSpPr>
              <a:spLocks noChangeArrowheads="1"/>
            </p:cNvSpPr>
            <p:nvPr/>
          </p:nvSpPr>
          <p:spPr bwMode="gray">
            <a:xfrm>
              <a:off x="741" y="1495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3CA1E6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5" name="AutoShape 95"/>
            <p:cNvSpPr>
              <a:spLocks noChangeArrowheads="1"/>
            </p:cNvSpPr>
            <p:nvPr/>
          </p:nvSpPr>
          <p:spPr bwMode="gray">
            <a:xfrm>
              <a:off x="752" y="2795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3CA1E6">
                    <a:alpha val="0"/>
                  </a:srgbClr>
                </a:gs>
                <a:gs pos="100000">
                  <a:srgbClr val="3CA1E6">
                    <a:gamma/>
                    <a:tint val="51373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6" name="AutoShape 96"/>
            <p:cNvSpPr>
              <a:spLocks noChangeArrowheads="1"/>
            </p:cNvSpPr>
            <p:nvPr/>
          </p:nvSpPr>
          <p:spPr bwMode="gray">
            <a:xfrm>
              <a:off x="752" y="1509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3CA1E6">
                    <a:gamma/>
                    <a:tint val="33333"/>
                    <a:invGamma/>
                  </a:srgbClr>
                </a:gs>
                <a:gs pos="100000">
                  <a:srgbClr val="3CA1E6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7" name="AutoShape 97"/>
            <p:cNvSpPr>
              <a:spLocks noChangeArrowheads="1"/>
            </p:cNvSpPr>
            <p:nvPr/>
          </p:nvSpPr>
          <p:spPr bwMode="gray">
            <a:xfrm>
              <a:off x="724" y="3290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729EB4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8" name="AutoShape 98"/>
            <p:cNvSpPr>
              <a:spLocks noChangeArrowheads="1"/>
            </p:cNvSpPr>
            <p:nvPr/>
          </p:nvSpPr>
          <p:spPr bwMode="gray">
            <a:xfrm>
              <a:off x="752" y="3305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DAFD4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7" name="Group 99"/>
            <p:cNvGrpSpPr>
              <a:grpSpLocks/>
            </p:cNvGrpSpPr>
            <p:nvPr/>
          </p:nvGrpSpPr>
          <p:grpSpPr bwMode="auto">
            <a:xfrm>
              <a:off x="1189" y="1296"/>
              <a:ext cx="405" cy="405"/>
              <a:chOff x="1289" y="582"/>
              <a:chExt cx="668" cy="668"/>
            </a:xfrm>
          </p:grpSpPr>
          <p:sp>
            <p:nvSpPr>
              <p:cNvPr id="72" name="Oval 100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73" name="Oval 101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en-US"/>
              </a:p>
            </p:txBody>
          </p:sp>
          <p:sp>
            <p:nvSpPr>
              <p:cNvPr id="74" name="Oval 102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en-US"/>
              </a:p>
            </p:txBody>
          </p:sp>
          <p:sp>
            <p:nvSpPr>
              <p:cNvPr id="75" name="Oval 103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en-US"/>
              </a:p>
            </p:txBody>
          </p:sp>
          <p:sp>
            <p:nvSpPr>
              <p:cNvPr id="76" name="Oval 104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en-US"/>
              </a:p>
            </p:txBody>
          </p:sp>
        </p:grpSp>
        <p:sp>
          <p:nvSpPr>
            <p:cNvPr id="70" name="Text Box 105"/>
            <p:cNvSpPr txBox="1">
              <a:spLocks noChangeArrowheads="1"/>
            </p:cNvSpPr>
            <p:nvPr/>
          </p:nvSpPr>
          <p:spPr bwMode="gray">
            <a:xfrm>
              <a:off x="1251" y="1285"/>
              <a:ext cx="278" cy="40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3600" dirty="0" smtClean="0">
                  <a:solidFill>
                    <a:srgbClr val="000000"/>
                  </a:solidFill>
                </a:rPr>
                <a:t>3</a:t>
              </a:r>
              <a:endParaRPr lang="en-US" sz="2800" dirty="0"/>
            </a:p>
          </p:txBody>
        </p:sp>
        <p:sp>
          <p:nvSpPr>
            <p:cNvPr id="71" name="Text Box 106"/>
            <p:cNvSpPr txBox="1">
              <a:spLocks noChangeArrowheads="1"/>
            </p:cNvSpPr>
            <p:nvPr/>
          </p:nvSpPr>
          <p:spPr bwMode="gray">
            <a:xfrm>
              <a:off x="768" y="1776"/>
              <a:ext cx="1296" cy="67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en-US" sz="3200" smtClean="0">
                  <a:solidFill>
                    <a:srgbClr val="000000"/>
                  </a:solidFill>
                  <a:latin typeface="Verdana" pitchFamily="34" charset="0"/>
                </a:rPr>
                <a:t>Mối nguy sinh học</a:t>
              </a:r>
              <a:endParaRPr lang="en-US" sz="4000" dirty="0"/>
            </a:p>
          </p:txBody>
        </p:sp>
      </p:grpSp>
      <p:sp>
        <p:nvSpPr>
          <p:cNvPr id="77" name="Slide Number Placeholder 7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1F71D7-4F08-49FD-9432-98C70A4818C9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524000" y="325438"/>
            <a:ext cx="7162800" cy="1425544"/>
          </a:xfrm>
          <a:prstGeom prst="rect">
            <a:avLst/>
          </a:prstGeom>
        </p:spPr>
        <p:txBody>
          <a:bodyPr vert="horz" wrap="square" lIns="0" tIns="70637" rIns="0" bIns="0" rtlCol="0">
            <a:spAutoFit/>
          </a:bodyPr>
          <a:lstStyle/>
          <a:p>
            <a:pPr marL="88900">
              <a:lnSpc>
                <a:spcPct val="100000"/>
              </a:lnSpc>
              <a:spcBef>
                <a:spcPts val="95"/>
              </a:spcBef>
            </a:pPr>
            <a:r>
              <a:rPr dirty="0"/>
              <a:t>Các</a:t>
            </a:r>
            <a:r>
              <a:rPr spc="-65" dirty="0"/>
              <a:t> </a:t>
            </a:r>
            <a:r>
              <a:rPr dirty="0"/>
              <a:t>mối</a:t>
            </a:r>
            <a:r>
              <a:rPr spc="-55" dirty="0"/>
              <a:t> </a:t>
            </a:r>
            <a:r>
              <a:rPr dirty="0"/>
              <a:t>nguy</a:t>
            </a:r>
            <a:r>
              <a:rPr spc="-65" dirty="0"/>
              <a:t> </a:t>
            </a:r>
            <a:r>
              <a:rPr dirty="0"/>
              <a:t>ô</a:t>
            </a:r>
            <a:r>
              <a:rPr spc="-75" dirty="0"/>
              <a:t> </a:t>
            </a:r>
            <a:r>
              <a:rPr dirty="0"/>
              <a:t>nhiễm</a:t>
            </a:r>
            <a:r>
              <a:rPr spc="-60" dirty="0"/>
              <a:t> </a:t>
            </a:r>
            <a:r>
              <a:rPr dirty="0"/>
              <a:t>thực</a:t>
            </a:r>
            <a:r>
              <a:rPr spc="-65" dirty="0"/>
              <a:t> </a:t>
            </a:r>
            <a:r>
              <a:rPr spc="-20" dirty="0"/>
              <a:t>phẩm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04800" y="1143000"/>
            <a:ext cx="4267200" cy="5406608"/>
          </a:xfrm>
          <a:prstGeom prst="rect">
            <a:avLst/>
          </a:prstGeom>
        </p:spPr>
        <p:txBody>
          <a:bodyPr vert="horz" wrap="square" lIns="0" tIns="185420" rIns="0" bIns="0" rtlCol="0">
            <a:spAutoFit/>
          </a:bodyPr>
          <a:lstStyle/>
          <a:p>
            <a:pPr marL="240029" indent="-227329">
              <a:lnSpc>
                <a:spcPct val="100000"/>
              </a:lnSpc>
              <a:spcBef>
                <a:spcPts val="1460"/>
              </a:spcBef>
              <a:buChar char="•"/>
              <a:tabLst>
                <a:tab pos="240029" algn="l"/>
              </a:tabLst>
            </a:pPr>
            <a:r>
              <a:rPr sz="2400" dirty="0">
                <a:solidFill>
                  <a:srgbClr val="001F5F"/>
                </a:solidFill>
                <a:latin typeface="Arial"/>
                <a:cs typeface="Arial"/>
              </a:rPr>
              <a:t>Vật</a:t>
            </a:r>
            <a:r>
              <a:rPr sz="2400" spc="-4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25" dirty="0">
                <a:solidFill>
                  <a:srgbClr val="001F5F"/>
                </a:solidFill>
                <a:latin typeface="Arial"/>
                <a:cs typeface="Arial"/>
              </a:rPr>
              <a:t>lý:</a:t>
            </a:r>
            <a:endParaRPr sz="2400">
              <a:latin typeface="Arial"/>
              <a:cs typeface="Arial"/>
            </a:endParaRPr>
          </a:p>
          <a:p>
            <a:pPr marL="697865" lvl="1" indent="-227965">
              <a:lnSpc>
                <a:spcPct val="100000"/>
              </a:lnSpc>
              <a:spcBef>
                <a:spcPts val="1145"/>
              </a:spcBef>
              <a:buSzPct val="95000"/>
              <a:buFont typeface="Wingdings"/>
              <a:buChar char=""/>
              <a:tabLst>
                <a:tab pos="697865" algn="l"/>
              </a:tabLst>
            </a:pP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Dị</a:t>
            </a:r>
            <a:r>
              <a:rPr sz="2000" spc="-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vật</a:t>
            </a:r>
            <a:r>
              <a:rPr sz="2000" spc="-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(thường</a:t>
            </a:r>
            <a:r>
              <a:rPr sz="2000" spc="-5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nhìn</a:t>
            </a:r>
            <a:r>
              <a:rPr sz="2000" spc="-3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thấy</a:t>
            </a:r>
            <a:r>
              <a:rPr sz="2000" spc="-3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Arial"/>
                <a:cs typeface="Arial"/>
              </a:rPr>
              <a:t>được)</a:t>
            </a:r>
            <a:endParaRPr sz="2000">
              <a:latin typeface="Arial"/>
              <a:cs typeface="Arial"/>
            </a:endParaRPr>
          </a:p>
          <a:p>
            <a:pPr marL="698500" lvl="1" indent="-228600">
              <a:lnSpc>
                <a:spcPct val="100000"/>
              </a:lnSpc>
              <a:spcBef>
                <a:spcPts val="1080"/>
              </a:spcBef>
              <a:buSzPct val="95000"/>
              <a:buFont typeface="Wingdings"/>
              <a:buChar char=""/>
              <a:tabLst>
                <a:tab pos="698500" algn="l"/>
              </a:tabLst>
            </a:pP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Thủy</a:t>
            </a:r>
            <a:r>
              <a:rPr sz="2000" spc="-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tinh,</a:t>
            </a:r>
            <a:r>
              <a:rPr sz="2000" spc="-4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kim</a:t>
            </a:r>
            <a:r>
              <a:rPr sz="2000" spc="-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loại,</a:t>
            </a:r>
            <a:r>
              <a:rPr sz="2000" spc="-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-20" dirty="0">
                <a:solidFill>
                  <a:srgbClr val="001F5F"/>
                </a:solidFill>
                <a:latin typeface="Arial"/>
                <a:cs typeface="Arial"/>
              </a:rPr>
              <a:t>cát…</a:t>
            </a:r>
            <a:endParaRPr sz="2000">
              <a:latin typeface="Arial"/>
              <a:cs typeface="Arial"/>
            </a:endParaRPr>
          </a:p>
          <a:p>
            <a:pPr marL="240029" indent="-227329">
              <a:lnSpc>
                <a:spcPct val="100000"/>
              </a:lnSpc>
              <a:spcBef>
                <a:spcPts val="1115"/>
              </a:spcBef>
              <a:buChar char="•"/>
              <a:tabLst>
                <a:tab pos="240029" algn="l"/>
              </a:tabLst>
            </a:pPr>
            <a:r>
              <a:rPr sz="2400" dirty="0">
                <a:solidFill>
                  <a:srgbClr val="001F5F"/>
                </a:solidFill>
                <a:latin typeface="Arial"/>
                <a:cs typeface="Arial"/>
              </a:rPr>
              <a:t>Hóa</a:t>
            </a:r>
            <a:r>
              <a:rPr sz="2400" spc="-4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25" dirty="0">
                <a:solidFill>
                  <a:srgbClr val="001F5F"/>
                </a:solidFill>
                <a:latin typeface="Arial"/>
                <a:cs typeface="Arial"/>
              </a:rPr>
              <a:t>học</a:t>
            </a:r>
            <a:endParaRPr sz="2400">
              <a:latin typeface="Arial"/>
              <a:cs typeface="Arial"/>
            </a:endParaRPr>
          </a:p>
          <a:p>
            <a:pPr marL="697865" lvl="1" indent="-227965">
              <a:lnSpc>
                <a:spcPct val="100000"/>
              </a:lnSpc>
              <a:spcBef>
                <a:spcPts val="1140"/>
              </a:spcBef>
              <a:buSzPct val="95000"/>
              <a:buFont typeface="Wingdings"/>
              <a:buChar char=""/>
              <a:tabLst>
                <a:tab pos="697865" algn="l"/>
              </a:tabLst>
            </a:pP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Hóa</a:t>
            </a:r>
            <a:r>
              <a:rPr sz="2000" spc="-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chất</a:t>
            </a:r>
            <a:r>
              <a:rPr sz="2000" spc="-4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có</a:t>
            </a:r>
            <a:r>
              <a:rPr sz="2000" spc="-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sẵn</a:t>
            </a:r>
            <a:r>
              <a:rPr sz="2000" spc="-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hoặc</a:t>
            </a:r>
            <a:r>
              <a:rPr sz="2000" spc="-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tự</a:t>
            </a:r>
            <a:r>
              <a:rPr sz="2000" spc="-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sinh</a:t>
            </a:r>
            <a:r>
              <a:rPr sz="2000" spc="-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ra</a:t>
            </a:r>
            <a:r>
              <a:rPr sz="2000" spc="-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trong</a:t>
            </a:r>
            <a:r>
              <a:rPr sz="2000" spc="-3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-25" dirty="0">
                <a:solidFill>
                  <a:srgbClr val="001F5F"/>
                </a:solidFill>
                <a:latin typeface="Arial"/>
                <a:cs typeface="Arial"/>
              </a:rPr>
              <a:t>TP</a:t>
            </a:r>
            <a:endParaRPr sz="2000">
              <a:latin typeface="Arial"/>
              <a:cs typeface="Arial"/>
            </a:endParaRPr>
          </a:p>
          <a:p>
            <a:pPr marL="698500" lvl="1" indent="-228600">
              <a:lnSpc>
                <a:spcPct val="100000"/>
              </a:lnSpc>
              <a:spcBef>
                <a:spcPts val="1085"/>
              </a:spcBef>
              <a:buSzPct val="95000"/>
              <a:buFont typeface="Wingdings"/>
              <a:buChar char=""/>
              <a:tabLst>
                <a:tab pos="698500" algn="l"/>
              </a:tabLst>
            </a:pP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Hóa</a:t>
            </a:r>
            <a:r>
              <a:rPr sz="2000" spc="-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chất</a:t>
            </a:r>
            <a:r>
              <a:rPr sz="2000" spc="-4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bổ</a:t>
            </a:r>
            <a:r>
              <a:rPr sz="2000" spc="-1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sung</a:t>
            </a:r>
            <a:r>
              <a:rPr sz="2000" spc="-3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vào</a:t>
            </a:r>
            <a:r>
              <a:rPr sz="2000" spc="-1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-25" dirty="0">
                <a:solidFill>
                  <a:srgbClr val="001F5F"/>
                </a:solidFill>
                <a:latin typeface="Arial"/>
                <a:cs typeface="Arial"/>
              </a:rPr>
              <a:t>TP</a:t>
            </a:r>
            <a:endParaRPr sz="2000">
              <a:latin typeface="Arial"/>
              <a:cs typeface="Arial"/>
            </a:endParaRPr>
          </a:p>
          <a:p>
            <a:pPr marL="698500" lvl="1" indent="-228600">
              <a:lnSpc>
                <a:spcPct val="100000"/>
              </a:lnSpc>
              <a:spcBef>
                <a:spcPts val="1080"/>
              </a:spcBef>
              <a:buSzPct val="95000"/>
              <a:buFont typeface="Wingdings"/>
              <a:buChar char=""/>
              <a:tabLst>
                <a:tab pos="698500" algn="l"/>
              </a:tabLst>
            </a:pP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Hóa</a:t>
            </a:r>
            <a:r>
              <a:rPr sz="2000" spc="-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chất</a:t>
            </a:r>
            <a:r>
              <a:rPr sz="2000" spc="-4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vô</a:t>
            </a:r>
            <a:r>
              <a:rPr sz="2000" spc="-1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tình</a:t>
            </a:r>
            <a:r>
              <a:rPr sz="2000" spc="-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nhiễm</a:t>
            </a:r>
            <a:r>
              <a:rPr sz="2000" spc="-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vào</a:t>
            </a:r>
            <a:r>
              <a:rPr sz="2000" spc="-1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-25" dirty="0">
                <a:solidFill>
                  <a:srgbClr val="001F5F"/>
                </a:solidFill>
                <a:latin typeface="Arial"/>
                <a:cs typeface="Arial"/>
              </a:rPr>
              <a:t>TP</a:t>
            </a:r>
            <a:endParaRPr sz="2000">
              <a:latin typeface="Arial"/>
              <a:cs typeface="Arial"/>
            </a:endParaRPr>
          </a:p>
          <a:p>
            <a:pPr marL="240029" indent="-227329">
              <a:lnSpc>
                <a:spcPct val="100000"/>
              </a:lnSpc>
              <a:spcBef>
                <a:spcPts val="1110"/>
              </a:spcBef>
              <a:buChar char="•"/>
              <a:tabLst>
                <a:tab pos="240029" algn="l"/>
              </a:tabLst>
            </a:pPr>
            <a:r>
              <a:rPr sz="2400" dirty="0">
                <a:solidFill>
                  <a:srgbClr val="001F5F"/>
                </a:solidFill>
                <a:latin typeface="Arial"/>
                <a:cs typeface="Arial"/>
              </a:rPr>
              <a:t>Sinh</a:t>
            </a:r>
            <a:r>
              <a:rPr sz="2400" spc="-6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25" dirty="0">
                <a:solidFill>
                  <a:srgbClr val="001F5F"/>
                </a:solidFill>
                <a:latin typeface="Arial"/>
                <a:cs typeface="Arial"/>
              </a:rPr>
              <a:t>học</a:t>
            </a:r>
            <a:endParaRPr sz="2400">
              <a:latin typeface="Arial"/>
              <a:cs typeface="Arial"/>
            </a:endParaRPr>
          </a:p>
          <a:p>
            <a:pPr marL="698500" lvl="1" indent="-228600">
              <a:lnSpc>
                <a:spcPct val="100000"/>
              </a:lnSpc>
              <a:spcBef>
                <a:spcPts val="1150"/>
              </a:spcBef>
              <a:buSzPct val="95000"/>
              <a:buFont typeface="Wingdings"/>
              <a:buChar char=""/>
              <a:tabLst>
                <a:tab pos="698500" algn="l"/>
              </a:tabLst>
            </a:pP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Thường</a:t>
            </a:r>
            <a:r>
              <a:rPr sz="2000" spc="-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gặp</a:t>
            </a:r>
            <a:r>
              <a:rPr sz="2000" spc="-1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-20" dirty="0">
                <a:solidFill>
                  <a:srgbClr val="001F5F"/>
                </a:solidFill>
                <a:latin typeface="Arial"/>
                <a:cs typeface="Arial"/>
              </a:rPr>
              <a:t>nhất</a:t>
            </a:r>
            <a:endParaRPr sz="2000">
              <a:latin typeface="Arial"/>
              <a:cs typeface="Arial"/>
            </a:endParaRPr>
          </a:p>
          <a:p>
            <a:pPr marL="698500" marR="313690" lvl="1" indent="-229235">
              <a:lnSpc>
                <a:spcPct val="120000"/>
              </a:lnSpc>
              <a:spcBef>
                <a:spcPts val="600"/>
              </a:spcBef>
              <a:buSzPct val="95000"/>
              <a:buFont typeface="Wingdings"/>
              <a:buChar char=""/>
              <a:tabLst>
                <a:tab pos="698500" algn="l"/>
              </a:tabLst>
            </a:pP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Đa</a:t>
            </a:r>
            <a:r>
              <a:rPr sz="2000" spc="-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dạng:</a:t>
            </a:r>
            <a:r>
              <a:rPr sz="2000" spc="-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Virus,</a:t>
            </a:r>
            <a:r>
              <a:rPr sz="2000" spc="-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vi</a:t>
            </a:r>
            <a:r>
              <a:rPr sz="2000" spc="-1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khuẩn,</a:t>
            </a:r>
            <a:r>
              <a:rPr sz="2000" spc="-4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nấm,</a:t>
            </a:r>
            <a:r>
              <a:rPr sz="2000" spc="-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1F5F"/>
                </a:solidFill>
                <a:latin typeface="Arial"/>
                <a:cs typeface="Arial"/>
              </a:rPr>
              <a:t>ký</a:t>
            </a:r>
            <a:r>
              <a:rPr sz="2000" spc="-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-20" dirty="0">
                <a:solidFill>
                  <a:srgbClr val="001F5F"/>
                </a:solidFill>
                <a:latin typeface="Arial"/>
                <a:cs typeface="Arial"/>
              </a:rPr>
              <a:t>sinh </a:t>
            </a:r>
            <a:r>
              <a:rPr sz="2000" spc="-10" dirty="0">
                <a:solidFill>
                  <a:srgbClr val="001F5F"/>
                </a:solidFill>
                <a:latin typeface="Arial"/>
                <a:cs typeface="Arial"/>
              </a:rPr>
              <a:t>trùng</a:t>
            </a:r>
            <a:endParaRPr sz="2000">
              <a:latin typeface="Arial"/>
              <a:cs typeface="Arial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491143" y="1752601"/>
            <a:ext cx="4540843" cy="3592745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sldNum" sz="quarter" idx="4294967295"/>
          </p:nvPr>
        </p:nvSpPr>
        <p:spPr>
          <a:xfrm>
            <a:off x="8785098" y="6526605"/>
            <a:ext cx="215265" cy="2247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650"/>
              </a:lnSpc>
            </a:pPr>
            <a:fld id="{81D60167-4931-47E6-BA6A-407CBD079E47}" type="slidenum">
              <a:rPr spc="-50" dirty="0"/>
              <a:pPr marL="38100">
                <a:lnSpc>
                  <a:spcPts val="1650"/>
                </a:lnSpc>
              </a:pPr>
              <a:t>5</a:t>
            </a:fld>
            <a:endParaRPr spc="-50" dirty="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973193" y="4655782"/>
            <a:ext cx="1950244" cy="1990725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524000" y="325438"/>
            <a:ext cx="7162800" cy="748435"/>
          </a:xfrm>
          <a:prstGeom prst="rect">
            <a:avLst/>
          </a:prstGeom>
        </p:spPr>
        <p:txBody>
          <a:bodyPr vert="horz" wrap="square" lIns="0" tIns="70637" rIns="0" bIns="0" rtlCol="0">
            <a:spAutoFit/>
          </a:bodyPr>
          <a:lstStyle/>
          <a:p>
            <a:pPr marL="88900">
              <a:lnSpc>
                <a:spcPct val="100000"/>
              </a:lnSpc>
              <a:spcBef>
                <a:spcPts val="95"/>
              </a:spcBef>
            </a:pPr>
            <a:r>
              <a:rPr lang="en-US" smtClean="0"/>
              <a:t>1.</a:t>
            </a:r>
            <a:r>
              <a:rPr smtClean="0"/>
              <a:t>Mối</a:t>
            </a:r>
            <a:r>
              <a:rPr spc="-55" smtClean="0"/>
              <a:t> </a:t>
            </a:r>
            <a:r>
              <a:rPr dirty="0"/>
              <a:t>nguy</a:t>
            </a:r>
            <a:r>
              <a:rPr spc="-60" dirty="0"/>
              <a:t> </a:t>
            </a:r>
            <a:r>
              <a:rPr dirty="0"/>
              <a:t>vật</a:t>
            </a:r>
            <a:r>
              <a:rPr spc="-40" dirty="0"/>
              <a:t> </a:t>
            </a:r>
            <a:r>
              <a:rPr spc="-25" dirty="0"/>
              <a:t>lý</a:t>
            </a:r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49621" y="1123696"/>
            <a:ext cx="3284266" cy="3532124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989582" y="4953001"/>
            <a:ext cx="2444306" cy="1749425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972050" y="1306958"/>
            <a:ext cx="1950244" cy="3165475"/>
          </a:xfrm>
          <a:prstGeom prst="rect">
            <a:avLst/>
          </a:prstGeom>
        </p:spPr>
      </p:pic>
      <p:sp>
        <p:nvSpPr>
          <p:cNvPr id="7" name="object 7"/>
          <p:cNvSpPr txBox="1">
            <a:spLocks noGrp="1"/>
          </p:cNvSpPr>
          <p:nvPr>
            <p:ph type="sldNum" sz="quarter" idx="4294967295"/>
          </p:nvPr>
        </p:nvSpPr>
        <p:spPr>
          <a:xfrm>
            <a:off x="8785098" y="6526605"/>
            <a:ext cx="215265" cy="43601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650"/>
              </a:lnSpc>
            </a:pPr>
            <a:fld id="{81D60167-4931-47E6-BA6A-407CBD079E47}" type="slidenum">
              <a:rPr spc="-25" dirty="0"/>
              <a:pPr marL="38100">
                <a:lnSpc>
                  <a:spcPts val="1650"/>
                </a:lnSpc>
              </a:pPr>
              <a:t>6</a:t>
            </a:fld>
            <a:endParaRPr spc="-25" dirty="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152400"/>
            <a:ext cx="7162800" cy="685800"/>
          </a:xfrm>
        </p:spPr>
        <p:txBody>
          <a:bodyPr/>
          <a:lstStyle/>
          <a:p>
            <a:pPr algn="ctr"/>
            <a:r>
              <a:rPr lang="en-US" altLang="en-US" sz="3200" smtClean="0">
                <a:solidFill>
                  <a:schemeClr val="tx1"/>
                </a:solidFill>
              </a:rPr>
              <a:t>2. </a:t>
            </a:r>
            <a:r>
              <a:rPr lang="en-US" sz="3200" dirty="0" err="1" smtClean="0">
                <a:solidFill>
                  <a:schemeClr val="tx1"/>
                </a:solidFill>
                <a:latin typeface="Verdana" pitchFamily="34" charset="0"/>
              </a:rPr>
              <a:t>Mối</a:t>
            </a:r>
            <a:r>
              <a:rPr lang="en-US" sz="3200" dirty="0" smtClean="0">
                <a:solidFill>
                  <a:schemeClr val="tx1"/>
                </a:solidFill>
                <a:latin typeface="Verdana" pitchFamily="34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Verdana" pitchFamily="34" charset="0"/>
              </a:rPr>
              <a:t>nguy</a:t>
            </a:r>
            <a:r>
              <a:rPr lang="en-US" sz="3200" dirty="0" smtClean="0">
                <a:solidFill>
                  <a:schemeClr val="tx1"/>
                </a:solidFill>
                <a:latin typeface="Verdana" pitchFamily="34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Verdana" pitchFamily="34" charset="0"/>
              </a:rPr>
              <a:t>sinh</a:t>
            </a:r>
            <a:r>
              <a:rPr lang="en-US" sz="3200" dirty="0" smtClean="0">
                <a:solidFill>
                  <a:schemeClr val="tx1"/>
                </a:solidFill>
                <a:latin typeface="Verdana" pitchFamily="34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Verdana" pitchFamily="34" charset="0"/>
              </a:rPr>
              <a:t>học</a:t>
            </a:r>
            <a:r>
              <a:rPr lang="en-US" sz="4000" dirty="0" smtClean="0"/>
              <a:t/>
            </a:r>
            <a:br>
              <a:rPr lang="en-US" sz="4000" dirty="0" smtClean="0"/>
            </a:br>
            <a:endParaRPr lang="en-US" sz="1800" dirty="0"/>
          </a:p>
        </p:txBody>
      </p:sp>
      <p:sp>
        <p:nvSpPr>
          <p:cNvPr id="50" name="Rectangle 2"/>
          <p:cNvSpPr txBox="1">
            <a:spLocks noChangeArrowheads="1"/>
          </p:cNvSpPr>
          <p:nvPr/>
        </p:nvSpPr>
        <p:spPr bwMode="gray">
          <a:xfrm>
            <a:off x="1219200" y="533400"/>
            <a:ext cx="7543800" cy="6096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FFFFFF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sz="3200" smtClean="0"/>
              <a:t>2.1Con </a:t>
            </a:r>
            <a:r>
              <a:rPr lang="en-US" sz="3200" dirty="0" err="1" smtClean="0"/>
              <a:t>đường</a:t>
            </a:r>
            <a:r>
              <a:rPr lang="en-US" sz="3200" dirty="0" smtClean="0"/>
              <a:t> ô </a:t>
            </a:r>
            <a:r>
              <a:rPr lang="en-US" sz="3200" dirty="0" err="1" smtClean="0"/>
              <a:t>nhiễm</a:t>
            </a:r>
            <a:r>
              <a:rPr lang="en-US" sz="3200" dirty="0" smtClean="0"/>
              <a:t> </a:t>
            </a:r>
            <a:r>
              <a:rPr lang="en-US" sz="3200" dirty="0" err="1" smtClean="0"/>
              <a:t>sinh</a:t>
            </a:r>
            <a:r>
              <a:rPr lang="en-US" sz="3200" dirty="0" smtClean="0"/>
              <a:t> </a:t>
            </a:r>
            <a:r>
              <a:rPr lang="en-US" sz="3200" dirty="0" err="1" smtClean="0"/>
              <a:t>học</a:t>
            </a:r>
            <a:r>
              <a:rPr lang="en-US" sz="3200" dirty="0" smtClean="0"/>
              <a:t> </a:t>
            </a:r>
            <a:r>
              <a:rPr lang="en-US" sz="3200" dirty="0" err="1" smtClean="0"/>
              <a:t>vào</a:t>
            </a:r>
            <a:r>
              <a:rPr lang="en-US" sz="3200" dirty="0" smtClean="0"/>
              <a:t> </a:t>
            </a:r>
            <a:r>
              <a:rPr lang="en-US" sz="3200" dirty="0" err="1" smtClean="0"/>
              <a:t>TP</a:t>
            </a:r>
            <a:endParaRPr lang="en-US" sz="3200" dirty="0" smtClean="0"/>
          </a:p>
        </p:txBody>
      </p:sp>
      <p:grpSp>
        <p:nvGrpSpPr>
          <p:cNvPr id="93" name="Group 92"/>
          <p:cNvGrpSpPr/>
          <p:nvPr/>
        </p:nvGrpSpPr>
        <p:grpSpPr>
          <a:xfrm>
            <a:off x="284020" y="1295400"/>
            <a:ext cx="8326580" cy="5410200"/>
            <a:chOff x="284020" y="1295400"/>
            <a:chExt cx="8326580" cy="5410200"/>
          </a:xfrm>
        </p:grpSpPr>
        <p:sp>
          <p:nvSpPr>
            <p:cNvPr id="48" name="Rounded Rectangle 47"/>
            <p:cNvSpPr/>
            <p:nvPr/>
          </p:nvSpPr>
          <p:spPr bwMode="auto">
            <a:xfrm>
              <a:off x="304800" y="1295400"/>
              <a:ext cx="8077200" cy="762000"/>
            </a:xfrm>
            <a:prstGeom prst="roundRect">
              <a:avLst/>
            </a:prstGeom>
            <a:ln>
              <a:headEnd type="none" w="med" len="med"/>
              <a:tailEnd type="none" w="med" len="med"/>
            </a:ln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800" b="0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Tác</a:t>
              </a:r>
              <a:r>
                <a:rPr kumimoji="0" lang="en-US" sz="2800" b="0" i="0" u="none" strike="noStrike" cap="none" normalizeH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 </a:t>
              </a:r>
              <a:r>
                <a:rPr kumimoji="0" lang="en-US" sz="2800" b="0" i="0" u="none" strike="noStrike" cap="none" normalizeH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nhân</a:t>
              </a:r>
              <a:r>
                <a:rPr kumimoji="0" lang="en-US" sz="2800" b="0" i="0" u="none" strike="noStrike" cap="none" normalizeH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 </a:t>
              </a:r>
              <a:r>
                <a:rPr kumimoji="0" lang="en-US" sz="2800" b="0" i="0" u="none" strike="noStrike" cap="none" normalizeH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sinh</a:t>
              </a:r>
              <a:r>
                <a:rPr kumimoji="0" lang="en-US" sz="2800" b="0" i="0" u="none" strike="noStrike" cap="none" normalizeH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 </a:t>
              </a:r>
              <a:r>
                <a:rPr kumimoji="0" lang="en-US" sz="2800" b="0" i="0" u="none" strike="noStrike" cap="none" normalizeH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học</a:t>
              </a:r>
              <a:endPara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grpSp>
          <p:nvGrpSpPr>
            <p:cNvPr id="92" name="Group 91"/>
            <p:cNvGrpSpPr/>
            <p:nvPr/>
          </p:nvGrpSpPr>
          <p:grpSpPr>
            <a:xfrm>
              <a:off x="284020" y="2514600"/>
              <a:ext cx="8326580" cy="4191000"/>
              <a:chOff x="284020" y="2514600"/>
              <a:chExt cx="8326580" cy="4191000"/>
            </a:xfrm>
          </p:grpSpPr>
          <p:sp>
            <p:nvSpPr>
              <p:cNvPr id="55" name="Round Diagonal Corner Rectangle 54"/>
              <p:cNvSpPr/>
              <p:nvPr/>
            </p:nvSpPr>
            <p:spPr bwMode="auto">
              <a:xfrm>
                <a:off x="284020" y="3657600"/>
                <a:ext cx="1143000" cy="685800"/>
              </a:xfrm>
              <a:prstGeom prst="round2DiagRect">
                <a:avLst/>
              </a:prstGeom>
              <a:ln>
                <a:headEnd type="none" w="med" len="med"/>
                <a:tailEnd type="none" w="med" len="med"/>
              </a:ln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800" b="0" i="0" u="none" strike="noStrike" cap="none" normalizeH="0" baseline="0" dirty="0" err="1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Giết</a:t>
                </a:r>
                <a:r>
                  <a:rPr kumimoji="0" lang="en-US" sz="1800" b="0" i="0" u="none" strike="noStrike" cap="none" normalizeH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 </a:t>
                </a:r>
                <a:r>
                  <a:rPr kumimoji="0" lang="en-US" sz="1800" b="0" i="0" u="none" strike="noStrike" cap="none" normalizeH="0" dirty="0" err="1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mổ</a:t>
                </a:r>
                <a:endParaRPr kumimoji="0" 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6" name="Round Diagonal Corner Rectangle 55"/>
              <p:cNvSpPr/>
              <p:nvPr/>
            </p:nvSpPr>
            <p:spPr bwMode="auto">
              <a:xfrm>
                <a:off x="304800" y="4800600"/>
                <a:ext cx="1143000" cy="685800"/>
              </a:xfrm>
              <a:prstGeom prst="round2DiagRect">
                <a:avLst/>
              </a:prstGeom>
              <a:ln>
                <a:headEnd type="none" w="med" len="med"/>
                <a:tailEnd type="none" w="med" len="med"/>
              </a:ln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800" b="0" i="0" u="none" strike="noStrike" cap="none" normalizeH="0" baseline="0" dirty="0" err="1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Nấu</a:t>
                </a:r>
                <a:r>
                  <a:rPr kumimoji="0" lang="en-US" sz="1800" b="0" i="0" u="none" strike="noStrike" cap="none" normalizeH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 </a:t>
                </a:r>
              </a:p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n-US" baseline="0" dirty="0" err="1" smtClean="0"/>
                  <a:t>Không</a:t>
                </a:r>
                <a:r>
                  <a:rPr lang="en-US" dirty="0" smtClean="0"/>
                  <a:t> </a:t>
                </a:r>
                <a:r>
                  <a:rPr lang="en-US" dirty="0" err="1" smtClean="0"/>
                  <a:t>kỹ</a:t>
                </a:r>
                <a:endParaRPr kumimoji="0" 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7" name="Round Diagonal Corner Rectangle 56"/>
              <p:cNvSpPr/>
              <p:nvPr/>
            </p:nvSpPr>
            <p:spPr bwMode="auto">
              <a:xfrm>
                <a:off x="2590800" y="3657600"/>
                <a:ext cx="1143000" cy="1828800"/>
              </a:xfrm>
              <a:prstGeom prst="round2DiagRect">
                <a:avLst/>
              </a:prstGeom>
              <a:ln>
                <a:headEnd type="none" w="med" len="med"/>
                <a:tailEnd type="none" w="med" len="med"/>
              </a:ln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n-US" dirty="0" smtClean="0"/>
                  <a:t>Ô </a:t>
                </a:r>
                <a:r>
                  <a:rPr lang="en-US" dirty="0" err="1" smtClean="0"/>
                  <a:t>nhiễm</a:t>
                </a:r>
                <a:endParaRPr lang="en-US" dirty="0" smtClean="0"/>
              </a:p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n-US" dirty="0" smtClean="0"/>
                  <a:t>-</a:t>
                </a:r>
                <a:r>
                  <a:rPr lang="en-US" dirty="0" err="1" smtClean="0"/>
                  <a:t>Đất</a:t>
                </a:r>
                <a:endParaRPr lang="en-US" dirty="0" smtClean="0"/>
              </a:p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-</a:t>
                </a:r>
                <a:r>
                  <a:rPr kumimoji="0" lang="en-US" sz="1800" b="0" i="0" u="none" strike="noStrike" cap="none" normalizeH="0" baseline="0" dirty="0" err="1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Nước</a:t>
                </a:r>
                <a:endParaRPr kumimoji="0" 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n-US" dirty="0" smtClean="0"/>
                  <a:t>-</a:t>
                </a:r>
                <a:r>
                  <a:rPr lang="en-US" dirty="0" err="1" smtClean="0"/>
                  <a:t>Không</a:t>
                </a:r>
                <a:r>
                  <a:rPr lang="en-US" dirty="0" smtClean="0"/>
                  <a:t> </a:t>
                </a:r>
                <a:r>
                  <a:rPr lang="en-US" dirty="0" err="1" smtClean="0"/>
                  <a:t>khí</a:t>
                </a:r>
                <a:endParaRPr kumimoji="0" 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8" name="Round Diagonal Corner Rectangle 57"/>
              <p:cNvSpPr/>
              <p:nvPr/>
            </p:nvSpPr>
            <p:spPr bwMode="auto">
              <a:xfrm>
                <a:off x="5029200" y="3657600"/>
                <a:ext cx="1143000" cy="1828800"/>
              </a:xfrm>
              <a:prstGeom prst="round2DiagRect">
                <a:avLst/>
              </a:prstGeom>
              <a:ln>
                <a:headEnd type="none" w="med" len="med"/>
                <a:tailEnd type="none" w="med" len="med"/>
              </a:ln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800" b="0" i="0" u="none" strike="noStrike" cap="none" normalizeH="0" baseline="0" dirty="0" err="1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Vệ</a:t>
                </a:r>
                <a:r>
                  <a:rPr kumimoji="0" lang="en-US" sz="1800" b="0" i="0" u="none" strike="noStrike" cap="none" normalizeH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 </a:t>
                </a:r>
                <a:r>
                  <a:rPr kumimoji="0" lang="en-US" sz="1800" b="0" i="0" u="none" strike="noStrike" cap="none" normalizeH="0" dirty="0" err="1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sinh</a:t>
                </a:r>
                <a:r>
                  <a:rPr kumimoji="0" lang="en-US" sz="1800" b="0" i="0" u="none" strike="noStrike" cap="none" normalizeH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 </a:t>
                </a:r>
              </a:p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800" b="0" i="0" u="none" strike="noStrike" cap="none" normalizeH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-</a:t>
                </a:r>
                <a:r>
                  <a:rPr kumimoji="0" lang="en-US" sz="1800" b="0" i="0" u="none" strike="noStrike" cap="none" normalizeH="0" dirty="0" err="1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Cá</a:t>
                </a:r>
                <a:r>
                  <a:rPr kumimoji="0" lang="en-US" sz="1800" b="0" i="0" u="none" strike="noStrike" cap="none" normalizeH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 </a:t>
                </a:r>
                <a:r>
                  <a:rPr kumimoji="0" lang="en-US" sz="1800" b="0" i="0" u="none" strike="noStrike" cap="none" normalizeH="0" dirty="0" err="1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nhân</a:t>
                </a:r>
                <a:endParaRPr kumimoji="0" lang="en-US" sz="1800" b="0" i="0" u="none" strike="noStrike" cap="none" normalizeH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n-US" baseline="0" dirty="0" smtClean="0"/>
                  <a:t>-</a:t>
                </a:r>
                <a:r>
                  <a:rPr lang="en-US" baseline="0" dirty="0" err="1" smtClean="0"/>
                  <a:t>Dụng</a:t>
                </a:r>
                <a:r>
                  <a:rPr lang="en-US" dirty="0" smtClean="0"/>
                  <a:t> </a:t>
                </a:r>
                <a:r>
                  <a:rPr lang="en-US" dirty="0" err="1" smtClean="0"/>
                  <a:t>cụ</a:t>
                </a:r>
                <a:endParaRPr kumimoji="0" 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9" name="Round Diagonal Corner Rectangle 58"/>
              <p:cNvSpPr/>
              <p:nvPr/>
            </p:nvSpPr>
            <p:spPr bwMode="auto">
              <a:xfrm>
                <a:off x="7391400" y="3657600"/>
                <a:ext cx="1143000" cy="1828800"/>
              </a:xfrm>
              <a:prstGeom prst="round2DiagRect">
                <a:avLst/>
              </a:prstGeom>
              <a:ln>
                <a:headEnd type="none" w="med" len="med"/>
                <a:tailEnd type="none" w="med" len="med"/>
              </a:ln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n-US" dirty="0" err="1" smtClean="0"/>
                  <a:t>Điều</a:t>
                </a:r>
                <a:r>
                  <a:rPr lang="en-US" dirty="0" smtClean="0"/>
                  <a:t> </a:t>
                </a:r>
                <a:r>
                  <a:rPr lang="en-US" dirty="0" err="1" smtClean="0"/>
                  <a:t>kiện</a:t>
                </a:r>
                <a:endParaRPr lang="en-US" dirty="0" smtClean="0"/>
              </a:p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n-US" dirty="0" err="1" smtClean="0"/>
                  <a:t>Nhiệt</a:t>
                </a:r>
                <a:r>
                  <a:rPr lang="en-US" dirty="0" smtClean="0"/>
                  <a:t> </a:t>
                </a:r>
                <a:r>
                  <a:rPr lang="en-US" dirty="0" err="1" smtClean="0"/>
                  <a:t>độ</a:t>
                </a:r>
                <a:endParaRPr lang="en-US" dirty="0" smtClean="0"/>
              </a:p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n-US" dirty="0" err="1" smtClean="0"/>
                  <a:t>Thời</a:t>
                </a:r>
                <a:r>
                  <a:rPr lang="en-US" dirty="0" smtClean="0"/>
                  <a:t> </a:t>
                </a:r>
                <a:r>
                  <a:rPr lang="en-US" dirty="0" err="1" smtClean="0"/>
                  <a:t>gian</a:t>
                </a:r>
                <a:endParaRPr lang="en-US" dirty="0" smtClean="0"/>
              </a:p>
            </p:txBody>
          </p:sp>
          <p:sp>
            <p:nvSpPr>
              <p:cNvPr id="61" name="Rounded Rectangle 60"/>
              <p:cNvSpPr/>
              <p:nvPr/>
            </p:nvSpPr>
            <p:spPr bwMode="auto">
              <a:xfrm>
                <a:off x="381000" y="5943600"/>
                <a:ext cx="8077200" cy="762000"/>
              </a:xfrm>
              <a:prstGeom prst="round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2800" b="0" i="0" u="none" strike="noStrike" cap="none" normalizeH="0" baseline="0" dirty="0" err="1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Thưc</a:t>
                </a:r>
                <a:r>
                  <a:rPr kumimoji="0" lang="en-US" sz="2800" b="0" i="0" u="none" strike="noStrike" cap="none" normalizeH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 </a:t>
                </a:r>
                <a:r>
                  <a:rPr kumimoji="0" lang="en-US" sz="2800" b="0" i="0" u="none" strike="noStrike" cap="none" normalizeH="0" dirty="0" err="1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phẩm</a:t>
                </a:r>
                <a:endParaRPr kumimoji="0" lang="en-US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grpSp>
            <p:nvGrpSpPr>
              <p:cNvPr id="68" name="Group 67"/>
              <p:cNvGrpSpPr/>
              <p:nvPr/>
            </p:nvGrpSpPr>
            <p:grpSpPr>
              <a:xfrm>
                <a:off x="284020" y="2514600"/>
                <a:ext cx="8326580" cy="720435"/>
                <a:chOff x="284020" y="2514600"/>
                <a:chExt cx="8326580" cy="720435"/>
              </a:xfrm>
            </p:grpSpPr>
            <p:sp>
              <p:nvSpPr>
                <p:cNvPr id="51" name="Round Diagonal Corner Rectangle 50"/>
                <p:cNvSpPr/>
                <p:nvPr/>
              </p:nvSpPr>
              <p:spPr bwMode="auto">
                <a:xfrm>
                  <a:off x="284020" y="2542310"/>
                  <a:ext cx="1143000" cy="685800"/>
                </a:xfrm>
                <a:prstGeom prst="round2DiagRect">
                  <a:avLst/>
                </a:prstGeom>
                <a:ln>
                  <a:headEnd type="none" w="med" len="med"/>
                  <a:tailEnd type="none" w="med" len="med"/>
                </a:ln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style>
                <a:lnRef idx="3">
                  <a:schemeClr val="lt1"/>
                </a:lnRef>
                <a:fillRef idx="1">
                  <a:schemeClr val="accent5"/>
                </a:fillRef>
                <a:effectRef idx="1">
                  <a:schemeClr val="accent5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sz="1800" b="0" i="0" u="none" strike="noStrike" cap="none" normalizeH="0" baseline="0" dirty="0" err="1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</a:rPr>
                    <a:t>Súc</a:t>
                  </a:r>
                  <a:r>
                    <a:rPr kumimoji="0" lang="en-US" sz="1800" b="0" i="0" u="none" strike="noStrike" cap="none" normalizeH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</a:rPr>
                    <a:t> </a:t>
                  </a:r>
                  <a:r>
                    <a:rPr kumimoji="0" lang="en-US" sz="1800" b="0" i="0" u="none" strike="noStrike" cap="none" normalizeH="0" dirty="0" err="1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</a:rPr>
                    <a:t>vật</a:t>
                  </a:r>
                  <a:r>
                    <a:rPr kumimoji="0" lang="en-US" sz="1800" b="0" i="0" u="none" strike="noStrike" cap="none" normalizeH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</a:rPr>
                    <a:t> </a:t>
                  </a:r>
                </a:p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sz="1800" b="0" i="0" u="none" strike="noStrike" cap="none" normalizeH="0" dirty="0" err="1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</a:rPr>
                    <a:t>bị</a:t>
                  </a:r>
                  <a:r>
                    <a:rPr kumimoji="0" lang="en-US" sz="1800" b="0" i="0" u="none" strike="noStrike" cap="none" normalizeH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</a:rPr>
                    <a:t> </a:t>
                  </a:r>
                  <a:r>
                    <a:rPr kumimoji="0" lang="en-US" sz="1800" b="0" i="0" u="none" strike="noStrike" cap="none" normalizeH="0" dirty="0" err="1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</a:rPr>
                    <a:t>bệnh</a:t>
                  </a:r>
                  <a:endParaRPr kumimoji="0" lang="en-US" sz="1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sp>
              <p:nvSpPr>
                <p:cNvPr id="52" name="Round Diagonal Corner Rectangle 51"/>
                <p:cNvSpPr/>
                <p:nvPr/>
              </p:nvSpPr>
              <p:spPr bwMode="auto">
                <a:xfrm>
                  <a:off x="2576945" y="2549235"/>
                  <a:ext cx="1143000" cy="685800"/>
                </a:xfrm>
                <a:prstGeom prst="round2DiagRect">
                  <a:avLst/>
                </a:prstGeom>
                <a:ln>
                  <a:headEnd type="none" w="med" len="med"/>
                  <a:tailEnd type="none" w="med" len="med"/>
                </a:ln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style>
                <a:lnRef idx="3">
                  <a:schemeClr val="lt1"/>
                </a:lnRef>
                <a:fillRef idx="1">
                  <a:schemeClr val="accent5"/>
                </a:fillRef>
                <a:effectRef idx="1">
                  <a:schemeClr val="accent5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sz="1800" b="0" i="0" u="none" strike="noStrike" cap="none" normalizeH="0" baseline="0" dirty="0" err="1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</a:rPr>
                    <a:t>Môi</a:t>
                  </a:r>
                  <a:r>
                    <a:rPr kumimoji="0" lang="en-US" sz="1800" b="0" i="0" u="none" strike="noStrike" cap="none" normalizeH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</a:rPr>
                    <a:t> </a:t>
                  </a:r>
                </a:p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sz="1800" b="0" i="0" u="none" strike="noStrike" cap="none" normalizeH="0" dirty="0" err="1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</a:rPr>
                    <a:t>trường</a:t>
                  </a:r>
                  <a:endParaRPr kumimoji="0" lang="en-US" sz="1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sp>
              <p:nvSpPr>
                <p:cNvPr id="53" name="Round Diagonal Corner Rectangle 52"/>
                <p:cNvSpPr/>
                <p:nvPr/>
              </p:nvSpPr>
              <p:spPr bwMode="auto">
                <a:xfrm>
                  <a:off x="5029200" y="2514600"/>
                  <a:ext cx="1143000" cy="685800"/>
                </a:xfrm>
                <a:prstGeom prst="round2DiagRect">
                  <a:avLst/>
                </a:prstGeom>
                <a:ln>
                  <a:headEnd type="none" w="med" len="med"/>
                  <a:tailEnd type="none" w="med" len="med"/>
                </a:ln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style>
                <a:lnRef idx="3">
                  <a:schemeClr val="lt1"/>
                </a:lnRef>
                <a:fillRef idx="1">
                  <a:schemeClr val="accent5"/>
                </a:fillRef>
                <a:effectRef idx="1">
                  <a:schemeClr val="accent5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sz="1800" b="0" i="0" u="none" strike="noStrike" cap="none" normalizeH="0" baseline="0" dirty="0" err="1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</a:rPr>
                    <a:t>Chế</a:t>
                  </a:r>
                  <a:r>
                    <a:rPr kumimoji="0" lang="en-US" sz="1800" b="0" i="0" u="none" strike="noStrike" cap="none" normalizeH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</a:rPr>
                    <a:t> </a:t>
                  </a:r>
                  <a:r>
                    <a:rPr kumimoji="0" lang="en-US" sz="1800" b="0" i="0" u="none" strike="noStrike" cap="none" normalizeH="0" dirty="0" err="1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</a:rPr>
                    <a:t>biến</a:t>
                  </a:r>
                  <a:endParaRPr kumimoji="0" lang="en-US" sz="1800" b="0" i="0" u="none" strike="noStrike" cap="none" normalizeH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lang="en-US" baseline="0" dirty="0" err="1" smtClean="0">
                      <a:solidFill>
                        <a:schemeClr val="tx1"/>
                      </a:solidFill>
                    </a:rPr>
                    <a:t>TP</a:t>
                  </a:r>
                  <a:endParaRPr kumimoji="0" lang="en-US" sz="1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sp>
              <p:nvSpPr>
                <p:cNvPr id="54" name="Round Diagonal Corner Rectangle 53"/>
                <p:cNvSpPr/>
                <p:nvPr/>
              </p:nvSpPr>
              <p:spPr bwMode="auto">
                <a:xfrm>
                  <a:off x="7467600" y="2514600"/>
                  <a:ext cx="1143000" cy="685800"/>
                </a:xfrm>
                <a:prstGeom prst="round2DiagRect">
                  <a:avLst/>
                </a:prstGeom>
                <a:ln>
                  <a:headEnd type="none" w="med" len="med"/>
                  <a:tailEnd type="none" w="med" len="med"/>
                </a:ln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style>
                <a:lnRef idx="3">
                  <a:schemeClr val="lt1"/>
                </a:lnRef>
                <a:fillRef idx="1">
                  <a:schemeClr val="accent5"/>
                </a:fillRef>
                <a:effectRef idx="1">
                  <a:schemeClr val="accent5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sz="1800" b="0" i="0" u="none" strike="noStrike" cap="none" normalizeH="0" baseline="0" dirty="0" err="1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</a:rPr>
                    <a:t>Bảo</a:t>
                  </a:r>
                  <a:r>
                    <a:rPr kumimoji="0" lang="en-US" sz="1800" b="0" i="0" u="none" strike="noStrike" cap="none" normalizeH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</a:rPr>
                    <a:t> </a:t>
                  </a:r>
                  <a:r>
                    <a:rPr kumimoji="0" lang="en-US" sz="1800" b="0" i="0" u="none" strike="noStrike" cap="none" normalizeH="0" dirty="0" err="1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</a:rPr>
                    <a:t>quản</a:t>
                  </a:r>
                  <a:endParaRPr kumimoji="0" lang="en-US" sz="1800" b="0" i="0" u="none" strike="noStrike" cap="none" normalizeH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lang="en-US" baseline="0" dirty="0" err="1" smtClean="0">
                      <a:solidFill>
                        <a:schemeClr val="tx1"/>
                      </a:solidFill>
                    </a:rPr>
                    <a:t>TP</a:t>
                  </a:r>
                  <a:endParaRPr kumimoji="0" lang="en-US" sz="1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</p:grpSp>
        </p:grpSp>
        <p:grpSp>
          <p:nvGrpSpPr>
            <p:cNvPr id="84" name="Group 83"/>
            <p:cNvGrpSpPr/>
            <p:nvPr/>
          </p:nvGrpSpPr>
          <p:grpSpPr>
            <a:xfrm>
              <a:off x="914400" y="5486400"/>
              <a:ext cx="7164388" cy="457200"/>
              <a:chOff x="838200" y="2057400"/>
              <a:chExt cx="7164388" cy="457200"/>
            </a:xfrm>
          </p:grpSpPr>
          <p:cxnSp>
            <p:nvCxnSpPr>
              <p:cNvPr id="85" name="Straight Arrow Connector 84"/>
              <p:cNvCxnSpPr/>
              <p:nvPr/>
            </p:nvCxnSpPr>
            <p:spPr bwMode="auto">
              <a:xfrm rot="5400000">
                <a:off x="610394" y="2285206"/>
                <a:ext cx="457200" cy="1588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arrow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86" name="Straight Arrow Connector 85"/>
              <p:cNvCxnSpPr/>
              <p:nvPr/>
            </p:nvCxnSpPr>
            <p:spPr bwMode="auto">
              <a:xfrm rot="5400000">
                <a:off x="2896394" y="2285206"/>
                <a:ext cx="457200" cy="1588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arrow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87" name="Straight Arrow Connector 86"/>
              <p:cNvCxnSpPr/>
              <p:nvPr/>
            </p:nvCxnSpPr>
            <p:spPr bwMode="auto">
              <a:xfrm rot="5400000">
                <a:off x="5353986" y="2285206"/>
                <a:ext cx="457200" cy="1588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arrow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88" name="Straight Arrow Connector 87"/>
              <p:cNvCxnSpPr/>
              <p:nvPr/>
            </p:nvCxnSpPr>
            <p:spPr bwMode="auto">
              <a:xfrm rot="5400000">
                <a:off x="7773194" y="2285206"/>
                <a:ext cx="457200" cy="1588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arrow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grpSp>
          <p:nvGrpSpPr>
            <p:cNvPr id="91" name="Group 90"/>
            <p:cNvGrpSpPr/>
            <p:nvPr/>
          </p:nvGrpSpPr>
          <p:grpSpPr>
            <a:xfrm>
              <a:off x="838200" y="2057400"/>
              <a:ext cx="7164388" cy="2743200"/>
              <a:chOff x="838200" y="2057400"/>
              <a:chExt cx="7164388" cy="2743200"/>
            </a:xfrm>
          </p:grpSpPr>
          <p:grpSp>
            <p:nvGrpSpPr>
              <p:cNvPr id="67" name="Group 66"/>
              <p:cNvGrpSpPr/>
              <p:nvPr/>
            </p:nvGrpSpPr>
            <p:grpSpPr>
              <a:xfrm>
                <a:off x="838200" y="2057400"/>
                <a:ext cx="7164388" cy="457200"/>
                <a:chOff x="838200" y="2057400"/>
                <a:chExt cx="7164388" cy="457200"/>
              </a:xfrm>
            </p:grpSpPr>
            <p:cxnSp>
              <p:nvCxnSpPr>
                <p:cNvPr id="63" name="Straight Arrow Connector 62"/>
                <p:cNvCxnSpPr/>
                <p:nvPr/>
              </p:nvCxnSpPr>
              <p:spPr bwMode="auto">
                <a:xfrm rot="5400000">
                  <a:off x="610394" y="2285206"/>
                  <a:ext cx="457200" cy="1588"/>
                </a:xfrm>
                <a:prstGeom prst="straightConnector1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arrow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64" name="Straight Arrow Connector 63"/>
                <p:cNvCxnSpPr/>
                <p:nvPr/>
              </p:nvCxnSpPr>
              <p:spPr bwMode="auto">
                <a:xfrm rot="5400000">
                  <a:off x="2896394" y="2285206"/>
                  <a:ext cx="457200" cy="1588"/>
                </a:xfrm>
                <a:prstGeom prst="straightConnector1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arrow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65" name="Straight Arrow Connector 64"/>
                <p:cNvCxnSpPr/>
                <p:nvPr/>
              </p:nvCxnSpPr>
              <p:spPr bwMode="auto">
                <a:xfrm rot="5400000">
                  <a:off x="5353986" y="2285206"/>
                  <a:ext cx="457200" cy="1588"/>
                </a:xfrm>
                <a:prstGeom prst="straightConnector1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arrow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66" name="Straight Arrow Connector 65"/>
                <p:cNvCxnSpPr/>
                <p:nvPr/>
              </p:nvCxnSpPr>
              <p:spPr bwMode="auto">
                <a:xfrm rot="5400000">
                  <a:off x="7773194" y="2285206"/>
                  <a:ext cx="457200" cy="1588"/>
                </a:xfrm>
                <a:prstGeom prst="straightConnector1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arrow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</p:grpSp>
          <p:grpSp>
            <p:nvGrpSpPr>
              <p:cNvPr id="72" name="Group 71"/>
              <p:cNvGrpSpPr/>
              <p:nvPr/>
            </p:nvGrpSpPr>
            <p:grpSpPr>
              <a:xfrm>
                <a:off x="838200" y="3200400"/>
                <a:ext cx="7164388" cy="457200"/>
                <a:chOff x="838200" y="2057400"/>
                <a:chExt cx="7164388" cy="457200"/>
              </a:xfrm>
            </p:grpSpPr>
            <p:cxnSp>
              <p:nvCxnSpPr>
                <p:cNvPr id="73" name="Straight Arrow Connector 72"/>
                <p:cNvCxnSpPr/>
                <p:nvPr/>
              </p:nvCxnSpPr>
              <p:spPr bwMode="auto">
                <a:xfrm rot="5400000">
                  <a:off x="610394" y="2285206"/>
                  <a:ext cx="457200" cy="1588"/>
                </a:xfrm>
                <a:prstGeom prst="straightConnector1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arrow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74" name="Straight Arrow Connector 73"/>
                <p:cNvCxnSpPr/>
                <p:nvPr/>
              </p:nvCxnSpPr>
              <p:spPr bwMode="auto">
                <a:xfrm rot="5400000">
                  <a:off x="2896394" y="2285206"/>
                  <a:ext cx="457200" cy="1588"/>
                </a:xfrm>
                <a:prstGeom prst="straightConnector1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arrow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75" name="Straight Arrow Connector 74"/>
                <p:cNvCxnSpPr/>
                <p:nvPr/>
              </p:nvCxnSpPr>
              <p:spPr bwMode="auto">
                <a:xfrm rot="5400000">
                  <a:off x="5353986" y="2285206"/>
                  <a:ext cx="457200" cy="1588"/>
                </a:xfrm>
                <a:prstGeom prst="straightConnector1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arrow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76" name="Straight Arrow Connector 75"/>
                <p:cNvCxnSpPr/>
                <p:nvPr/>
              </p:nvCxnSpPr>
              <p:spPr bwMode="auto">
                <a:xfrm rot="5400000">
                  <a:off x="7773194" y="2285206"/>
                  <a:ext cx="457200" cy="1588"/>
                </a:xfrm>
                <a:prstGeom prst="straightConnector1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arrow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</p:grpSp>
          <p:cxnSp>
            <p:nvCxnSpPr>
              <p:cNvPr id="90" name="Straight Arrow Connector 89"/>
              <p:cNvCxnSpPr>
                <a:stCxn id="55" idx="1"/>
                <a:endCxn id="56" idx="3"/>
              </p:cNvCxnSpPr>
              <p:nvPr/>
            </p:nvCxnSpPr>
            <p:spPr bwMode="auto">
              <a:xfrm rot="16200000" flipH="1">
                <a:off x="637310" y="4561610"/>
                <a:ext cx="457200" cy="2078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arrow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</p:grpSp>
      <p:sp>
        <p:nvSpPr>
          <p:cNvPr id="35" name="Slide Number Placeholder 3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1F71D7-4F08-49FD-9432-98C70A4818C9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152400"/>
            <a:ext cx="7162800" cy="685800"/>
          </a:xfrm>
        </p:spPr>
        <p:txBody>
          <a:bodyPr/>
          <a:lstStyle/>
          <a:p>
            <a:pPr algn="ctr"/>
            <a:r>
              <a:rPr lang="en-US" altLang="en-US" sz="3200" smtClean="0">
                <a:solidFill>
                  <a:schemeClr val="tx1"/>
                </a:solidFill>
              </a:rPr>
              <a:t>2. </a:t>
            </a:r>
            <a:r>
              <a:rPr lang="en-US" sz="3200" dirty="0" err="1" smtClean="0">
                <a:solidFill>
                  <a:schemeClr val="tx1"/>
                </a:solidFill>
                <a:latin typeface="Verdana" pitchFamily="34" charset="0"/>
              </a:rPr>
              <a:t>Mối</a:t>
            </a:r>
            <a:r>
              <a:rPr lang="en-US" sz="3200" dirty="0" smtClean="0">
                <a:solidFill>
                  <a:schemeClr val="tx1"/>
                </a:solidFill>
                <a:latin typeface="Verdana" pitchFamily="34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Verdana" pitchFamily="34" charset="0"/>
              </a:rPr>
              <a:t>nguy</a:t>
            </a:r>
            <a:r>
              <a:rPr lang="en-US" sz="3200" dirty="0" smtClean="0">
                <a:solidFill>
                  <a:schemeClr val="tx1"/>
                </a:solidFill>
                <a:latin typeface="Verdana" pitchFamily="34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Verdana" pitchFamily="34" charset="0"/>
              </a:rPr>
              <a:t>sinh</a:t>
            </a:r>
            <a:r>
              <a:rPr lang="en-US" sz="3200" dirty="0" smtClean="0">
                <a:solidFill>
                  <a:schemeClr val="tx1"/>
                </a:solidFill>
                <a:latin typeface="Verdana" pitchFamily="34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Verdana" pitchFamily="34" charset="0"/>
              </a:rPr>
              <a:t>học</a:t>
            </a:r>
            <a:r>
              <a:rPr lang="en-US" sz="4000" dirty="0" smtClean="0"/>
              <a:t/>
            </a:r>
            <a:br>
              <a:rPr lang="en-US" sz="4000" dirty="0" smtClean="0"/>
            </a:br>
            <a:endParaRPr lang="en-US" sz="1800" dirty="0"/>
          </a:p>
        </p:txBody>
      </p:sp>
      <p:sp>
        <p:nvSpPr>
          <p:cNvPr id="50" name="Rectangle 2"/>
          <p:cNvSpPr txBox="1">
            <a:spLocks noChangeArrowheads="1"/>
          </p:cNvSpPr>
          <p:nvPr/>
        </p:nvSpPr>
        <p:spPr bwMode="gray">
          <a:xfrm>
            <a:off x="1219200" y="533400"/>
            <a:ext cx="7543800" cy="6096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FFFFFF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sz="3200" smtClean="0"/>
              <a:t>2.2 </a:t>
            </a:r>
            <a:r>
              <a:rPr lang="en-US" sz="3200" dirty="0" err="1" smtClean="0"/>
              <a:t>Tác</a:t>
            </a:r>
            <a:r>
              <a:rPr lang="en-US" sz="3200" dirty="0" smtClean="0"/>
              <a:t> </a:t>
            </a:r>
            <a:r>
              <a:rPr lang="en-US" sz="3200" dirty="0" err="1" smtClean="0"/>
              <a:t>nhân</a:t>
            </a:r>
            <a:r>
              <a:rPr lang="en-US" sz="3200" dirty="0" smtClean="0"/>
              <a:t> </a:t>
            </a:r>
            <a:r>
              <a:rPr lang="en-US" sz="3200" dirty="0" err="1" smtClean="0"/>
              <a:t>sinh</a:t>
            </a:r>
            <a:r>
              <a:rPr lang="en-US" sz="3200" dirty="0" smtClean="0"/>
              <a:t> </a:t>
            </a:r>
            <a:r>
              <a:rPr lang="en-US" sz="3200" dirty="0" err="1" smtClean="0"/>
              <a:t>học</a:t>
            </a:r>
            <a:r>
              <a:rPr lang="en-US" sz="3200" dirty="0" smtClean="0"/>
              <a:t> </a:t>
            </a:r>
            <a:r>
              <a:rPr lang="en-US" sz="3200" dirty="0" err="1" smtClean="0"/>
              <a:t>gây</a:t>
            </a:r>
            <a:r>
              <a:rPr lang="en-US" sz="3200" dirty="0" smtClean="0"/>
              <a:t> ô </a:t>
            </a:r>
            <a:r>
              <a:rPr lang="en-US" sz="3200" dirty="0" err="1" smtClean="0"/>
              <a:t>nhiễm</a:t>
            </a:r>
            <a:endParaRPr lang="en-US" sz="3200" dirty="0" smtClean="0"/>
          </a:p>
        </p:txBody>
      </p:sp>
      <p:grpSp>
        <p:nvGrpSpPr>
          <p:cNvPr id="36" name="Group 9"/>
          <p:cNvGrpSpPr>
            <a:grpSpLocks/>
          </p:cNvGrpSpPr>
          <p:nvPr/>
        </p:nvGrpSpPr>
        <p:grpSpPr bwMode="auto">
          <a:xfrm>
            <a:off x="1066800" y="1828800"/>
            <a:ext cx="7162800" cy="3657600"/>
            <a:chOff x="528" y="1200"/>
            <a:chExt cx="4752" cy="2352"/>
          </a:xfrm>
        </p:grpSpPr>
        <p:sp>
          <p:nvSpPr>
            <p:cNvPr id="37" name="AutoShape 3">
              <a:extLst>
                <a:ext uri="{FF2B5EF4-FFF2-40B4-BE49-F238E27FC236}">
                  <a16:creationId xmlns:a16="http://schemas.microsoft.com/office/drawing/2014/main" xmlns="" id="{CE02CC2B-8328-4CCC-AA17-225219994EF8}"/>
                </a:ext>
              </a:extLst>
            </p:cNvPr>
            <p:cNvSpPr>
              <a:spLocks noChangeArrowheads="1"/>
            </p:cNvSpPr>
            <p:nvPr/>
          </p:nvSpPr>
          <p:spPr bwMode="ltGray">
            <a:xfrm>
              <a:off x="3504" y="1728"/>
              <a:ext cx="1776" cy="1824"/>
            </a:xfrm>
            <a:prstGeom prst="chevron">
              <a:avLst>
                <a:gd name="adj" fmla="val 16468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38100">
              <a:solidFill>
                <a:srgbClr val="EAEAEA"/>
              </a:solidFill>
              <a:miter lim="800000"/>
              <a:headEnd/>
              <a:tailEnd/>
            </a:ln>
            <a:effectLst>
              <a:outerShdw dist="109250" dir="3267739" algn="ctr" rotWithShape="0">
                <a:srgbClr val="333333">
                  <a:alpha val="50000"/>
                </a:srgbClr>
              </a:outerShdw>
            </a:effectLst>
          </p:spPr>
          <p:txBody>
            <a:bodyPr anchor="ctr">
              <a:spAutoFit/>
            </a:bodyPr>
            <a:lstStyle/>
            <a:p>
              <a:pPr eaLnBrk="1" hangingPunct="1">
                <a:defRPr/>
              </a:pPr>
              <a:endParaRPr lang="en-US"/>
            </a:p>
          </p:txBody>
        </p:sp>
        <p:sp>
          <p:nvSpPr>
            <p:cNvPr id="38" name="AutoShape 4">
              <a:extLst>
                <a:ext uri="{FF2B5EF4-FFF2-40B4-BE49-F238E27FC236}">
                  <a16:creationId xmlns:a16="http://schemas.microsoft.com/office/drawing/2014/main" xmlns="" id="{E41E92A2-56B4-43A0-9049-7A40B539B1EF}"/>
                </a:ext>
              </a:extLst>
            </p:cNvPr>
            <p:cNvSpPr>
              <a:spLocks noChangeArrowheads="1"/>
            </p:cNvSpPr>
            <p:nvPr/>
          </p:nvSpPr>
          <p:spPr bwMode="ltGray">
            <a:xfrm>
              <a:off x="2016" y="1728"/>
              <a:ext cx="1872" cy="1824"/>
            </a:xfrm>
            <a:prstGeom prst="chevron">
              <a:avLst>
                <a:gd name="adj" fmla="val 17842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38100">
              <a:solidFill>
                <a:srgbClr val="EAEAEA"/>
              </a:solidFill>
              <a:miter lim="800000"/>
              <a:headEnd/>
              <a:tailEnd/>
            </a:ln>
            <a:effectLst>
              <a:outerShdw dist="109250" dir="3267739" algn="ctr" rotWithShape="0">
                <a:srgbClr val="333333">
                  <a:alpha val="50000"/>
                </a:srgbClr>
              </a:outerShdw>
            </a:effectLst>
          </p:spPr>
          <p:txBody>
            <a:bodyPr anchor="ctr">
              <a:spAutoFit/>
            </a:bodyPr>
            <a:lstStyle/>
            <a:p>
              <a:pPr eaLnBrk="1" hangingPunct="1">
                <a:defRPr/>
              </a:pPr>
              <a:endParaRPr lang="en-US"/>
            </a:p>
          </p:txBody>
        </p:sp>
        <p:sp>
          <p:nvSpPr>
            <p:cNvPr id="39" name="AutoShape 5">
              <a:extLst>
                <a:ext uri="{FF2B5EF4-FFF2-40B4-BE49-F238E27FC236}">
                  <a16:creationId xmlns:a16="http://schemas.microsoft.com/office/drawing/2014/main" xmlns="" id="{58F4DAB7-B87B-4CE7-BEE1-EDA34FB986CE}"/>
                </a:ext>
              </a:extLst>
            </p:cNvPr>
            <p:cNvSpPr>
              <a:spLocks noChangeArrowheads="1"/>
            </p:cNvSpPr>
            <p:nvPr/>
          </p:nvSpPr>
          <p:spPr bwMode="ltGray">
            <a:xfrm>
              <a:off x="528" y="1728"/>
              <a:ext cx="1872" cy="1824"/>
            </a:xfrm>
            <a:prstGeom prst="chevron">
              <a:avLst>
                <a:gd name="adj" fmla="val 17842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38100">
              <a:solidFill>
                <a:srgbClr val="EAEAEA"/>
              </a:solidFill>
              <a:miter lim="800000"/>
              <a:headEnd/>
              <a:tailEnd/>
            </a:ln>
            <a:effectLst>
              <a:outerShdw dist="109250" dir="3267739" algn="ctr" rotWithShape="0">
                <a:srgbClr val="333333">
                  <a:alpha val="50000"/>
                </a:srgbClr>
              </a:outerShdw>
            </a:effectLst>
          </p:spPr>
          <p:txBody>
            <a:bodyPr anchor="ctr">
              <a:spAutoFit/>
            </a:bodyPr>
            <a:lstStyle/>
            <a:p>
              <a:pPr eaLnBrk="1" hangingPunct="1">
                <a:defRPr/>
              </a:pPr>
              <a:endParaRPr lang="en-US" dirty="0"/>
            </a:p>
          </p:txBody>
        </p:sp>
        <p:sp>
          <p:nvSpPr>
            <p:cNvPr id="40" name="AutoShape 6">
              <a:extLst>
                <a:ext uri="{FF2B5EF4-FFF2-40B4-BE49-F238E27FC236}">
                  <a16:creationId xmlns:a16="http://schemas.microsoft.com/office/drawing/2014/main" xmlns="" id="{28F6E744-DF51-4F70-BDDB-EE3093975930}"/>
                </a:ext>
              </a:extLst>
            </p:cNvPr>
            <p:cNvSpPr>
              <a:spLocks noChangeArrowheads="1"/>
            </p:cNvSpPr>
            <p:nvPr/>
          </p:nvSpPr>
          <p:spPr bwMode="ltGray">
            <a:xfrm>
              <a:off x="672" y="1200"/>
              <a:ext cx="1293" cy="362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38100" algn="ctr">
              <a:solidFill>
                <a:srgbClr val="FFFFFF"/>
              </a:solidFill>
              <a:round/>
              <a:headEnd/>
              <a:tailEnd/>
            </a:ln>
            <a:effectLst>
              <a:outerShdw dist="63500" dir="3187806" algn="ctr" rotWithShape="0">
                <a:srgbClr val="001D3A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en-US" sz="2000" b="1" dirty="0" smtClean="0">
                  <a:solidFill>
                    <a:schemeClr val="bg1"/>
                  </a:solidFill>
                </a:rPr>
                <a:t>Vi </a:t>
              </a:r>
              <a:r>
                <a:rPr lang="en-US" sz="2000" b="1" dirty="0" err="1" smtClean="0">
                  <a:solidFill>
                    <a:schemeClr val="bg1"/>
                  </a:solidFill>
                </a:rPr>
                <a:t>khuẩn</a:t>
              </a:r>
              <a:endParaRPr 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41" name="AutoShape 7">
              <a:extLst>
                <a:ext uri="{FF2B5EF4-FFF2-40B4-BE49-F238E27FC236}">
                  <a16:creationId xmlns:a16="http://schemas.microsoft.com/office/drawing/2014/main" xmlns="" id="{10FD6AF3-B62A-47CF-92C5-0DE2AE7C2F86}"/>
                </a:ext>
              </a:extLst>
            </p:cNvPr>
            <p:cNvSpPr>
              <a:spLocks noChangeArrowheads="1"/>
            </p:cNvSpPr>
            <p:nvPr/>
          </p:nvSpPr>
          <p:spPr bwMode="ltGray">
            <a:xfrm>
              <a:off x="2133" y="1200"/>
              <a:ext cx="1295" cy="362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38100" algn="ctr">
              <a:solidFill>
                <a:srgbClr val="FFFFFF"/>
              </a:solidFill>
              <a:round/>
              <a:headEnd/>
              <a:tailEnd/>
            </a:ln>
            <a:effectLst>
              <a:outerShdw dist="63500" dir="3187806" algn="ctr" rotWithShape="0">
                <a:srgbClr val="001D3A"/>
              </a:outerShdw>
            </a:effectLst>
          </p:spPr>
          <p:txBody>
            <a:bodyPr wrap="none" anchor="ctr"/>
            <a:lstStyle/>
            <a:p>
              <a:pPr algn="ctr" eaLnBrk="1" hangingPunct="1">
                <a:defRPr/>
              </a:pPr>
              <a:r>
                <a:rPr lang="en-US" sz="2000" b="1" dirty="0" smtClean="0">
                  <a:solidFill>
                    <a:schemeClr val="bg1"/>
                  </a:solidFill>
                </a:rPr>
                <a:t>Virus</a:t>
              </a:r>
              <a:endParaRPr 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42" name="AutoShape 8">
              <a:extLst>
                <a:ext uri="{FF2B5EF4-FFF2-40B4-BE49-F238E27FC236}">
                  <a16:creationId xmlns:a16="http://schemas.microsoft.com/office/drawing/2014/main" xmlns="" id="{B7605A76-4ACB-4F69-B0F3-BC764D847CD8}"/>
                </a:ext>
              </a:extLst>
            </p:cNvPr>
            <p:cNvSpPr>
              <a:spLocks noChangeArrowheads="1"/>
            </p:cNvSpPr>
            <p:nvPr/>
          </p:nvSpPr>
          <p:spPr bwMode="ltGray">
            <a:xfrm>
              <a:off x="3600" y="1200"/>
              <a:ext cx="1293" cy="362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38100" algn="ctr">
              <a:solidFill>
                <a:srgbClr val="FFFFFF"/>
              </a:solidFill>
              <a:round/>
              <a:headEnd/>
              <a:tailEnd/>
            </a:ln>
            <a:effectLst>
              <a:outerShdw dist="63500" dir="3187806" algn="ctr" rotWithShape="0">
                <a:srgbClr val="001D3A"/>
              </a:outerShdw>
            </a:effectLst>
          </p:spPr>
          <p:txBody>
            <a:bodyPr wrap="none" anchor="ctr"/>
            <a:lstStyle/>
            <a:p>
              <a:pPr algn="ctr" eaLnBrk="1" hangingPunct="1">
                <a:defRPr/>
              </a:pPr>
              <a:r>
                <a:rPr lang="en-US" sz="2000" b="1" dirty="0" err="1" smtClean="0">
                  <a:solidFill>
                    <a:schemeClr val="bg1"/>
                  </a:solidFill>
                </a:rPr>
                <a:t>Ký</a:t>
              </a:r>
              <a:r>
                <a:rPr lang="en-US" sz="2000" b="1" dirty="0" smtClean="0">
                  <a:solidFill>
                    <a:schemeClr val="bg1"/>
                  </a:solidFill>
                </a:rPr>
                <a:t> </a:t>
              </a:r>
              <a:r>
                <a:rPr lang="en-US" sz="2000" b="1" dirty="0" err="1" smtClean="0">
                  <a:solidFill>
                    <a:schemeClr val="bg1"/>
                  </a:solidFill>
                </a:rPr>
                <a:t>sinh</a:t>
              </a:r>
              <a:r>
                <a:rPr lang="en-US" sz="2000" b="1" dirty="0" smtClean="0">
                  <a:solidFill>
                    <a:schemeClr val="bg1"/>
                  </a:solidFill>
                </a:rPr>
                <a:t> </a:t>
              </a:r>
              <a:r>
                <a:rPr lang="en-US" sz="2000" b="1" dirty="0" err="1" smtClean="0">
                  <a:solidFill>
                    <a:schemeClr val="bg1"/>
                  </a:solidFill>
                </a:rPr>
                <a:t>trùng</a:t>
              </a:r>
              <a:endParaRPr lang="en-US" sz="20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1600200" y="3048000"/>
            <a:ext cx="19050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hlinkClick r:id="rId2" action="ppaction://hlinkfile"/>
              </a:rPr>
              <a:t>50-60%</a:t>
            </a:r>
            <a:r>
              <a:rPr lang="en-US" sz="2000" b="1" dirty="0" smtClean="0">
                <a:solidFill>
                  <a:schemeClr val="bg1"/>
                </a:solidFill>
              </a:rPr>
              <a:t> </a:t>
            </a:r>
            <a:r>
              <a:rPr lang="en-US" sz="2000" b="1" dirty="0" err="1" smtClean="0">
                <a:solidFill>
                  <a:schemeClr val="bg1"/>
                </a:solidFill>
              </a:rPr>
              <a:t>các</a:t>
            </a:r>
            <a:r>
              <a:rPr lang="en-US" sz="2000" b="1" dirty="0" smtClean="0">
                <a:solidFill>
                  <a:schemeClr val="bg1"/>
                </a:solidFill>
              </a:rPr>
              <a:t> </a:t>
            </a:r>
            <a:r>
              <a:rPr lang="en-US" sz="2000" b="1" dirty="0" err="1" smtClean="0">
                <a:solidFill>
                  <a:schemeClr val="bg1"/>
                </a:solidFill>
              </a:rPr>
              <a:t>vụ</a:t>
            </a:r>
            <a:r>
              <a:rPr lang="en-US" sz="2000" b="1" dirty="0" smtClean="0">
                <a:solidFill>
                  <a:schemeClr val="bg1"/>
                </a:solidFill>
              </a:rPr>
              <a:t> </a:t>
            </a:r>
            <a:r>
              <a:rPr lang="en-US" sz="2000" b="1" dirty="0" err="1" smtClean="0">
                <a:solidFill>
                  <a:schemeClr val="bg1"/>
                </a:solidFill>
              </a:rPr>
              <a:t>NĐTP</a:t>
            </a:r>
            <a:r>
              <a:rPr lang="en-US" sz="2000" b="1" dirty="0" smtClean="0">
                <a:solidFill>
                  <a:schemeClr val="bg1"/>
                </a:solidFill>
              </a:rPr>
              <a:t> ở </a:t>
            </a:r>
            <a:r>
              <a:rPr lang="en-US" sz="2000" b="1" dirty="0" err="1" smtClean="0">
                <a:solidFill>
                  <a:schemeClr val="bg1"/>
                </a:solidFill>
              </a:rPr>
              <a:t>Việt</a:t>
            </a:r>
            <a:r>
              <a:rPr lang="en-US" sz="2000" b="1" dirty="0" smtClean="0">
                <a:solidFill>
                  <a:schemeClr val="bg1"/>
                </a:solidFill>
              </a:rPr>
              <a:t> Nam do vi </a:t>
            </a:r>
            <a:r>
              <a:rPr lang="en-US" sz="2000" b="1" dirty="0" err="1" smtClean="0">
                <a:solidFill>
                  <a:schemeClr val="bg1"/>
                </a:solidFill>
              </a:rPr>
              <a:t>khuẩn</a:t>
            </a:r>
            <a:r>
              <a:rPr lang="en-US" sz="2000" b="1" dirty="0" smtClean="0">
                <a:solidFill>
                  <a:schemeClr val="bg1"/>
                </a:solidFill>
              </a:rPr>
              <a:t> </a:t>
            </a:r>
            <a:r>
              <a:rPr lang="en-US" sz="2000" b="1" dirty="0" err="1" smtClean="0">
                <a:solidFill>
                  <a:schemeClr val="bg1"/>
                </a:solidFill>
              </a:rPr>
              <a:t>gây</a:t>
            </a:r>
            <a:r>
              <a:rPr lang="en-US" sz="2000" b="1" dirty="0" smtClean="0">
                <a:solidFill>
                  <a:schemeClr val="bg1"/>
                </a:solidFill>
              </a:rPr>
              <a:t> </a:t>
            </a:r>
            <a:r>
              <a:rPr lang="en-US" sz="2000" b="1" dirty="0" err="1" smtClean="0">
                <a:solidFill>
                  <a:schemeClr val="bg1"/>
                </a:solidFill>
              </a:rPr>
              <a:t>ra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962400" y="2895600"/>
            <a:ext cx="16002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Virus </a:t>
            </a:r>
            <a:r>
              <a:rPr lang="en-US" b="1" dirty="0" err="1" smtClean="0">
                <a:solidFill>
                  <a:schemeClr val="bg1"/>
                </a:solidFill>
              </a:rPr>
              <a:t>lây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truyền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từ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phân</a:t>
            </a:r>
            <a:r>
              <a:rPr lang="en-US" b="1" dirty="0" smtClean="0">
                <a:solidFill>
                  <a:schemeClr val="bg1"/>
                </a:solidFill>
              </a:rPr>
              <a:t> qua </a:t>
            </a:r>
            <a:r>
              <a:rPr lang="en-US" b="1" dirty="0" err="1" smtClean="0">
                <a:solidFill>
                  <a:schemeClr val="bg1"/>
                </a:solidFill>
              </a:rPr>
              <a:t>tay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người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tiếp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xúc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hoặc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từ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nước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bị</a:t>
            </a:r>
            <a:r>
              <a:rPr lang="en-US" b="1" dirty="0" smtClean="0">
                <a:solidFill>
                  <a:schemeClr val="bg1"/>
                </a:solidFill>
              </a:rPr>
              <a:t> ô </a:t>
            </a:r>
            <a:r>
              <a:rPr lang="en-US" b="1" dirty="0" err="1" smtClean="0">
                <a:solidFill>
                  <a:schemeClr val="bg1"/>
                </a:solidFill>
              </a:rPr>
              <a:t>nhiễm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phân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vào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TP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172200" y="2895600"/>
            <a:ext cx="1600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>
                <a:solidFill>
                  <a:schemeClr val="bg1"/>
                </a:solidFill>
              </a:rPr>
              <a:t>Các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ký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sinh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trùng</a:t>
            </a:r>
            <a:r>
              <a:rPr lang="en-US" b="1" dirty="0" smtClean="0">
                <a:solidFill>
                  <a:schemeClr val="bg1"/>
                </a:solidFill>
              </a:rPr>
              <a:t> hay </a:t>
            </a:r>
            <a:r>
              <a:rPr lang="en-US" b="1" dirty="0" err="1" smtClean="0">
                <a:solidFill>
                  <a:schemeClr val="bg1"/>
                </a:solidFill>
              </a:rPr>
              <a:t>gặp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trong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TP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là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giun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và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sán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1F71D7-4F08-49FD-9432-98C70A4818C9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376863" y="4767821"/>
            <a:ext cx="2856738" cy="1570736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524000" y="325438"/>
            <a:ext cx="7162800" cy="748435"/>
          </a:xfrm>
          <a:prstGeom prst="rect">
            <a:avLst/>
          </a:prstGeom>
        </p:spPr>
        <p:txBody>
          <a:bodyPr vert="horz" wrap="square" lIns="0" tIns="70637" rIns="0" bIns="0" rtlCol="0">
            <a:spAutoFit/>
          </a:bodyPr>
          <a:lstStyle/>
          <a:p>
            <a:pPr marL="88900">
              <a:lnSpc>
                <a:spcPct val="100000"/>
              </a:lnSpc>
              <a:spcBef>
                <a:spcPts val="95"/>
              </a:spcBef>
            </a:pPr>
            <a:r>
              <a:rPr dirty="0"/>
              <a:t>Mối</a:t>
            </a:r>
            <a:r>
              <a:rPr spc="-35" dirty="0"/>
              <a:t> </a:t>
            </a:r>
            <a:r>
              <a:rPr dirty="0"/>
              <a:t>nguy</a:t>
            </a:r>
            <a:r>
              <a:rPr spc="-40" dirty="0"/>
              <a:t> </a:t>
            </a:r>
            <a:r>
              <a:rPr dirty="0"/>
              <a:t>sinh</a:t>
            </a:r>
            <a:r>
              <a:rPr spc="-40" dirty="0"/>
              <a:t> </a:t>
            </a:r>
            <a:r>
              <a:rPr spc="-25" dirty="0"/>
              <a:t>học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59130" y="1775841"/>
            <a:ext cx="1747361" cy="438261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95"/>
              </a:spcBef>
              <a:buChar char="•"/>
              <a:tabLst>
                <a:tab pos="240665" algn="l"/>
              </a:tabLst>
            </a:pPr>
            <a:r>
              <a:rPr sz="2800" dirty="0">
                <a:solidFill>
                  <a:srgbClr val="001F5F"/>
                </a:solidFill>
                <a:latin typeface="Arial"/>
                <a:cs typeface="Arial"/>
              </a:rPr>
              <a:t>Vi</a:t>
            </a:r>
            <a:r>
              <a:rPr sz="2800" spc="-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Arial"/>
                <a:cs typeface="Arial"/>
              </a:rPr>
              <a:t>khuẩn</a:t>
            </a:r>
            <a:endParaRPr sz="2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420"/>
              </a:spcBef>
              <a:buClr>
                <a:srgbClr val="001F5F"/>
              </a:buClr>
              <a:buFont typeface="Arial"/>
              <a:buChar char="•"/>
            </a:pPr>
            <a:endParaRPr sz="2800">
              <a:latin typeface="Arial"/>
              <a:cs typeface="Arial"/>
            </a:endParaRPr>
          </a:p>
          <a:p>
            <a:pPr marL="240665" indent="-227965">
              <a:lnSpc>
                <a:spcPct val="100000"/>
              </a:lnSpc>
              <a:buChar char="•"/>
              <a:tabLst>
                <a:tab pos="240665" algn="l"/>
              </a:tabLst>
            </a:pPr>
            <a:r>
              <a:rPr sz="2800" spc="-10" dirty="0">
                <a:solidFill>
                  <a:srgbClr val="001F5F"/>
                </a:solidFill>
                <a:latin typeface="Arial"/>
                <a:cs typeface="Arial"/>
              </a:rPr>
              <a:t>Virus</a:t>
            </a:r>
            <a:endParaRPr sz="2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420"/>
              </a:spcBef>
              <a:buClr>
                <a:srgbClr val="001F5F"/>
              </a:buClr>
              <a:buFont typeface="Arial"/>
              <a:buChar char="•"/>
            </a:pPr>
            <a:endParaRPr sz="2800">
              <a:latin typeface="Arial"/>
              <a:cs typeface="Arial"/>
            </a:endParaRPr>
          </a:p>
          <a:p>
            <a:pPr marL="240665" indent="-227965">
              <a:lnSpc>
                <a:spcPct val="100000"/>
              </a:lnSpc>
              <a:spcBef>
                <a:spcPts val="5"/>
              </a:spcBef>
              <a:buChar char="•"/>
              <a:tabLst>
                <a:tab pos="240665" algn="l"/>
              </a:tabLst>
            </a:pPr>
            <a:r>
              <a:rPr sz="2800" dirty="0">
                <a:solidFill>
                  <a:srgbClr val="001F5F"/>
                </a:solidFill>
                <a:latin typeface="Arial"/>
                <a:cs typeface="Arial"/>
              </a:rPr>
              <a:t>Vi</a:t>
            </a:r>
            <a:r>
              <a:rPr sz="2800" spc="-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800" spc="-25" dirty="0">
                <a:solidFill>
                  <a:srgbClr val="001F5F"/>
                </a:solidFill>
                <a:latin typeface="Arial"/>
                <a:cs typeface="Arial"/>
              </a:rPr>
              <a:t>nấm</a:t>
            </a:r>
            <a:endParaRPr sz="2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420"/>
              </a:spcBef>
              <a:buClr>
                <a:srgbClr val="001F5F"/>
              </a:buClr>
              <a:buFont typeface="Arial"/>
              <a:buChar char="•"/>
            </a:pPr>
            <a:endParaRPr sz="2800">
              <a:latin typeface="Arial"/>
              <a:cs typeface="Arial"/>
            </a:endParaRPr>
          </a:p>
          <a:p>
            <a:pPr marL="240665" indent="-227965">
              <a:lnSpc>
                <a:spcPct val="100000"/>
              </a:lnSpc>
              <a:buChar char="•"/>
              <a:tabLst>
                <a:tab pos="240665" algn="l"/>
              </a:tabLst>
            </a:pPr>
            <a:r>
              <a:rPr sz="2800" dirty="0">
                <a:solidFill>
                  <a:srgbClr val="001F5F"/>
                </a:solidFill>
                <a:latin typeface="Arial"/>
                <a:cs typeface="Arial"/>
              </a:rPr>
              <a:t>Ký</a:t>
            </a:r>
            <a:r>
              <a:rPr sz="2800" spc="-4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001F5F"/>
                </a:solidFill>
                <a:latin typeface="Arial"/>
                <a:cs typeface="Arial"/>
              </a:rPr>
              <a:t>sinh</a:t>
            </a:r>
            <a:r>
              <a:rPr sz="2800" spc="-1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Arial"/>
                <a:cs typeface="Arial"/>
              </a:rPr>
              <a:t>trùng</a:t>
            </a:r>
            <a:endParaRPr sz="2800">
              <a:latin typeface="Arial"/>
              <a:cs typeface="Arial"/>
            </a:endParaRP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226802" y="1304797"/>
            <a:ext cx="4086017" cy="1447322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376863" y="2868041"/>
            <a:ext cx="2465737" cy="1542668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696718" y="5085335"/>
            <a:ext cx="2150269" cy="1428749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2200275" y="3041396"/>
            <a:ext cx="2465832" cy="1837943"/>
          </a:xfrm>
          <a:prstGeom prst="rect">
            <a:avLst/>
          </a:prstGeom>
        </p:spPr>
      </p:pic>
      <p:sp>
        <p:nvSpPr>
          <p:cNvPr id="9" name="object 9"/>
          <p:cNvSpPr txBox="1">
            <a:spLocks noGrp="1"/>
          </p:cNvSpPr>
          <p:nvPr>
            <p:ph type="sldNum" sz="quarter" idx="4294967295"/>
          </p:nvPr>
        </p:nvSpPr>
        <p:spPr>
          <a:xfrm>
            <a:off x="8785098" y="6526605"/>
            <a:ext cx="215265" cy="43601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650"/>
              </a:lnSpc>
            </a:pPr>
            <a:fld id="{81D60167-4931-47E6-BA6A-407CBD079E47}" type="slidenum">
              <a:rPr spc="-25" dirty="0"/>
              <a:pPr marL="38100">
                <a:lnSpc>
                  <a:spcPts val="1650"/>
                </a:lnSpc>
              </a:pPr>
              <a:t>9</a:t>
            </a:fld>
            <a:endParaRPr spc="-25" dirty="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577TGp_fruit_light">
  <a:themeElements>
    <a:clrScheme name="577TGp_fruit_light 4">
      <a:dk1>
        <a:srgbClr val="000000"/>
      </a:dk1>
      <a:lt1>
        <a:srgbClr val="FFFFFF"/>
      </a:lt1>
      <a:dk2>
        <a:srgbClr val="89273E"/>
      </a:dk2>
      <a:lt2>
        <a:srgbClr val="808080"/>
      </a:lt2>
      <a:accent1>
        <a:srgbClr val="F8A230"/>
      </a:accent1>
      <a:accent2>
        <a:srgbClr val="5CACE2"/>
      </a:accent2>
      <a:accent3>
        <a:srgbClr val="FFFFFF"/>
      </a:accent3>
      <a:accent4>
        <a:srgbClr val="000000"/>
      </a:accent4>
      <a:accent5>
        <a:srgbClr val="FBCEAD"/>
      </a:accent5>
      <a:accent6>
        <a:srgbClr val="539BCD"/>
      </a:accent6>
      <a:hlink>
        <a:srgbClr val="E569A7"/>
      </a:hlink>
      <a:folHlink>
        <a:srgbClr val="95D844"/>
      </a:folHlink>
    </a:clrScheme>
    <a:fontScheme name="577TGp_fruit_ligh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577TGp_fruit_light 1">
        <a:dk1>
          <a:srgbClr val="000000"/>
        </a:dk1>
        <a:lt1>
          <a:srgbClr val="FFFFFF"/>
        </a:lt1>
        <a:dk2>
          <a:srgbClr val="CC3300"/>
        </a:dk2>
        <a:lt2>
          <a:srgbClr val="808080"/>
        </a:lt2>
        <a:accent1>
          <a:srgbClr val="FF6161"/>
        </a:accent1>
        <a:accent2>
          <a:srgbClr val="FFC319"/>
        </a:accent2>
        <a:accent3>
          <a:srgbClr val="FFFFFF"/>
        </a:accent3>
        <a:accent4>
          <a:srgbClr val="000000"/>
        </a:accent4>
        <a:accent5>
          <a:srgbClr val="FFB7B7"/>
        </a:accent5>
        <a:accent6>
          <a:srgbClr val="E7B016"/>
        </a:accent6>
        <a:hlink>
          <a:srgbClr val="A8D02A"/>
        </a:hlink>
        <a:folHlink>
          <a:srgbClr val="5CB1F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77TGp_fruit_light 2">
        <a:dk1>
          <a:srgbClr val="000000"/>
        </a:dk1>
        <a:lt1>
          <a:srgbClr val="FFFFFF"/>
        </a:lt1>
        <a:dk2>
          <a:srgbClr val="006666"/>
        </a:dk2>
        <a:lt2>
          <a:srgbClr val="808080"/>
        </a:lt2>
        <a:accent1>
          <a:srgbClr val="F8A230"/>
        </a:accent1>
        <a:accent2>
          <a:srgbClr val="5CACE2"/>
        </a:accent2>
        <a:accent3>
          <a:srgbClr val="FFFFFF"/>
        </a:accent3>
        <a:accent4>
          <a:srgbClr val="000000"/>
        </a:accent4>
        <a:accent5>
          <a:srgbClr val="FBCEAD"/>
        </a:accent5>
        <a:accent6>
          <a:srgbClr val="539BCD"/>
        </a:accent6>
        <a:hlink>
          <a:srgbClr val="E569A7"/>
        </a:hlink>
        <a:folHlink>
          <a:srgbClr val="95D84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77TGp_fruit_light 3">
        <a:dk1>
          <a:srgbClr val="000000"/>
        </a:dk1>
        <a:lt1>
          <a:srgbClr val="FFFFFF"/>
        </a:lt1>
        <a:dk2>
          <a:srgbClr val="000066"/>
        </a:dk2>
        <a:lt2>
          <a:srgbClr val="808080"/>
        </a:lt2>
        <a:accent1>
          <a:srgbClr val="8EEA3A"/>
        </a:accent1>
        <a:accent2>
          <a:srgbClr val="F97B90"/>
        </a:accent2>
        <a:accent3>
          <a:srgbClr val="FFFFFF"/>
        </a:accent3>
        <a:accent4>
          <a:srgbClr val="000000"/>
        </a:accent4>
        <a:accent5>
          <a:srgbClr val="C6F3AE"/>
        </a:accent5>
        <a:accent6>
          <a:srgbClr val="E26F82"/>
        </a:accent6>
        <a:hlink>
          <a:srgbClr val="5DC2F5"/>
        </a:hlink>
        <a:folHlink>
          <a:srgbClr val="FFA41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77TGp_fruit_light 4">
        <a:dk1>
          <a:srgbClr val="000000"/>
        </a:dk1>
        <a:lt1>
          <a:srgbClr val="FFFFFF"/>
        </a:lt1>
        <a:dk2>
          <a:srgbClr val="89273E"/>
        </a:dk2>
        <a:lt2>
          <a:srgbClr val="808080"/>
        </a:lt2>
        <a:accent1>
          <a:srgbClr val="F8A230"/>
        </a:accent1>
        <a:accent2>
          <a:srgbClr val="5CACE2"/>
        </a:accent2>
        <a:accent3>
          <a:srgbClr val="FFFFFF"/>
        </a:accent3>
        <a:accent4>
          <a:srgbClr val="000000"/>
        </a:accent4>
        <a:accent5>
          <a:srgbClr val="FBCEAD"/>
        </a:accent5>
        <a:accent6>
          <a:srgbClr val="539BCD"/>
        </a:accent6>
        <a:hlink>
          <a:srgbClr val="E569A7"/>
        </a:hlink>
        <a:folHlink>
          <a:srgbClr val="95D84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577TGp_fruit_light 4">
    <a:dk1>
      <a:srgbClr val="000000"/>
    </a:dk1>
    <a:lt1>
      <a:srgbClr val="FFFFFF"/>
    </a:lt1>
    <a:dk2>
      <a:srgbClr val="89273E"/>
    </a:dk2>
    <a:lt2>
      <a:srgbClr val="808080"/>
    </a:lt2>
    <a:accent1>
      <a:srgbClr val="F8A230"/>
    </a:accent1>
    <a:accent2>
      <a:srgbClr val="5CACE2"/>
    </a:accent2>
    <a:accent3>
      <a:srgbClr val="FFFFFF"/>
    </a:accent3>
    <a:accent4>
      <a:srgbClr val="000000"/>
    </a:accent4>
    <a:accent5>
      <a:srgbClr val="FBCEAD"/>
    </a:accent5>
    <a:accent6>
      <a:srgbClr val="539BCD"/>
    </a:accent6>
    <a:hlink>
      <a:srgbClr val="E569A7"/>
    </a:hlink>
    <a:folHlink>
      <a:srgbClr val="95D844"/>
    </a:folHlink>
  </a:clrScheme>
</a:themeOverride>
</file>

<file path=ppt/theme/themeOverride2.xml><?xml version="1.0" encoding="utf-8"?>
<a:themeOverride xmlns:a="http://schemas.openxmlformats.org/drawingml/2006/main">
  <a:clrScheme name="577TGp_fruit_light 4">
    <a:dk1>
      <a:srgbClr val="000000"/>
    </a:dk1>
    <a:lt1>
      <a:srgbClr val="FFFFFF"/>
    </a:lt1>
    <a:dk2>
      <a:srgbClr val="89273E"/>
    </a:dk2>
    <a:lt2>
      <a:srgbClr val="808080"/>
    </a:lt2>
    <a:accent1>
      <a:srgbClr val="F8A230"/>
    </a:accent1>
    <a:accent2>
      <a:srgbClr val="5CACE2"/>
    </a:accent2>
    <a:accent3>
      <a:srgbClr val="FFFFFF"/>
    </a:accent3>
    <a:accent4>
      <a:srgbClr val="000000"/>
    </a:accent4>
    <a:accent5>
      <a:srgbClr val="FBCEAD"/>
    </a:accent5>
    <a:accent6>
      <a:srgbClr val="539BCD"/>
    </a:accent6>
    <a:hlink>
      <a:srgbClr val="E569A7"/>
    </a:hlink>
    <a:folHlink>
      <a:srgbClr val="95D844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630</TotalTime>
  <Words>2369</Words>
  <Application>Microsoft Office PowerPoint</Application>
  <PresentationFormat>On-screen Show (4:3)</PresentationFormat>
  <Paragraphs>414</Paragraphs>
  <Slides>35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6" baseType="lpstr">
      <vt:lpstr>577TGp_fruit_light</vt:lpstr>
      <vt:lpstr>Các mối nguy ô nhiễm TP, ngộ độc TP   và thực hành tốt VSATTP</vt:lpstr>
      <vt:lpstr>Quy trình tạo ra sản phẩm thực phẩm</vt:lpstr>
      <vt:lpstr>Mối nguy vs Nguy cơ</vt:lpstr>
      <vt:lpstr>Các mối nguy ô nhiễm thực phẩm</vt:lpstr>
      <vt:lpstr>Các mối nguy ô nhiễm thực phẩm</vt:lpstr>
      <vt:lpstr>1.Mối nguy vật lý</vt:lpstr>
      <vt:lpstr>2. Mối nguy sinh học </vt:lpstr>
      <vt:lpstr>2. Mối nguy sinh học </vt:lpstr>
      <vt:lpstr>Mối nguy sinh học</vt:lpstr>
      <vt:lpstr>PowerPoint Presentation</vt:lpstr>
      <vt:lpstr>Vi sinh vật gây NĐTP 2011-2020</vt:lpstr>
      <vt:lpstr>Ngộ độc tụ cầu (Staphylococcus aureus)</vt:lpstr>
      <vt:lpstr>Ngộ độc tụ cầu (Staphylococcus aureus)</vt:lpstr>
      <vt:lpstr>Ngộ độc Salmonella</vt:lpstr>
      <vt:lpstr>Ngộ độc Clostridium botulinum</vt:lpstr>
      <vt:lpstr> 3. Mối nguy hóa học</vt:lpstr>
      <vt:lpstr>Mối nguy hóa học</vt:lpstr>
      <vt:lpstr>Độc tố vi nấm (Mycotoxins)</vt:lpstr>
      <vt:lpstr>Độc tố tự nhiên</vt:lpstr>
      <vt:lpstr>Nấm tự nhiên</vt:lpstr>
      <vt:lpstr>Nấm không độc vs Nấm độc</vt:lpstr>
      <vt:lpstr>Độc tố tự nhiên gây NĐTP 2011-2020</vt:lpstr>
      <vt:lpstr>PowerPoint Presentation</vt:lpstr>
      <vt:lpstr>PowerPoint Presentation</vt:lpstr>
      <vt:lpstr>PowerPoint Presentation</vt:lpstr>
      <vt:lpstr>II. Ngộ độc thực phẩm 2.Các biểu hiện của NĐTP do các tác nhân</vt:lpstr>
      <vt:lpstr>II. Ngộ độc thực phẩm 3.Phòng ngừa ngộ độc thực phẩm </vt:lpstr>
      <vt:lpstr>II. Ngộ độc thực phẩm 4. Xử trí khi phát hiện NĐTP </vt:lpstr>
      <vt:lpstr>PowerPoint Presentation</vt:lpstr>
      <vt:lpstr>PowerPoint Presentation</vt:lpstr>
      <vt:lpstr>2. Kiểm soát nguyên liệu đầu vào</vt:lpstr>
      <vt:lpstr>3. Thực hành tốt bảo quản, chế biến thực phẩm</vt:lpstr>
      <vt:lpstr>4. Thực hành tốt vận chuyển, phân phối thực phẩm</vt:lpstr>
      <vt:lpstr>5. Thực hành tốt nhãn mác TP</vt:lpstr>
      <vt:lpstr>Xin cảm ơn!</vt:lpstr>
    </vt:vector>
  </TitlesOfParts>
  <Company>Microsoft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Thientam PowerTemplate</dc:title>
  <dc:creator>Vietnq</dc:creator>
  <cp:lastModifiedBy>AutoBVT</cp:lastModifiedBy>
  <cp:revision>78</cp:revision>
  <dcterms:created xsi:type="dcterms:W3CDTF">2009-03-02T07:26:38Z</dcterms:created>
  <dcterms:modified xsi:type="dcterms:W3CDTF">2024-10-30T03:30:48Z</dcterms:modified>
</cp:coreProperties>
</file>