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0"/>
  </p:notesMasterIdLst>
  <p:handoutMasterIdLst>
    <p:handoutMasterId r:id="rId51"/>
  </p:handoutMasterIdLst>
  <p:sldIdLst>
    <p:sldId id="382" r:id="rId2"/>
    <p:sldId id="494" r:id="rId3"/>
    <p:sldId id="502" r:id="rId4"/>
    <p:sldId id="518" r:id="rId5"/>
    <p:sldId id="534" r:id="rId6"/>
    <p:sldId id="535" r:id="rId7"/>
    <p:sldId id="536" r:id="rId8"/>
    <p:sldId id="537" r:id="rId9"/>
    <p:sldId id="588" r:id="rId10"/>
    <p:sldId id="450" r:id="rId11"/>
    <p:sldId id="456" r:id="rId12"/>
    <p:sldId id="541" r:id="rId13"/>
    <p:sldId id="542" r:id="rId14"/>
    <p:sldId id="579" r:id="rId15"/>
    <p:sldId id="581" r:id="rId16"/>
    <p:sldId id="590" r:id="rId17"/>
    <p:sldId id="593" r:id="rId18"/>
    <p:sldId id="592" r:id="rId19"/>
    <p:sldId id="550" r:id="rId20"/>
    <p:sldId id="551" r:id="rId21"/>
    <p:sldId id="552" r:id="rId22"/>
    <p:sldId id="486" r:id="rId23"/>
    <p:sldId id="624" r:id="rId24"/>
    <p:sldId id="625" r:id="rId25"/>
    <p:sldId id="623" r:id="rId26"/>
    <p:sldId id="626" r:id="rId27"/>
    <p:sldId id="627" r:id="rId28"/>
    <p:sldId id="628" r:id="rId29"/>
    <p:sldId id="629" r:id="rId30"/>
    <p:sldId id="630" r:id="rId31"/>
    <p:sldId id="487" r:id="rId32"/>
    <p:sldId id="597" r:id="rId33"/>
    <p:sldId id="587" r:id="rId34"/>
    <p:sldId id="598" r:id="rId35"/>
    <p:sldId id="599" r:id="rId36"/>
    <p:sldId id="600" r:id="rId37"/>
    <p:sldId id="601" r:id="rId38"/>
    <p:sldId id="602" r:id="rId39"/>
    <p:sldId id="603" r:id="rId40"/>
    <p:sldId id="604" r:id="rId41"/>
    <p:sldId id="606" r:id="rId42"/>
    <p:sldId id="605" r:id="rId43"/>
    <p:sldId id="621" r:id="rId44"/>
    <p:sldId id="620" r:id="rId45"/>
    <p:sldId id="631" r:id="rId46"/>
    <p:sldId id="632" r:id="rId47"/>
    <p:sldId id="633" r:id="rId48"/>
    <p:sldId id="586" r:id="rId49"/>
  </p:sldIdLst>
  <p:sldSz cx="9906000" cy="6858000" type="A4"/>
  <p:notesSz cx="9296400" cy="7010400"/>
  <p:defaultTextStyle>
    <a:defPPr>
      <a:defRPr lang="en-US"/>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mn-ea"/>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mn-ea"/>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mn-ea"/>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mn-ea"/>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F05"/>
    <a:srgbClr val="FFF1B7"/>
    <a:srgbClr val="FFE0C1"/>
    <a:srgbClr val="FFCC99"/>
    <a:srgbClr val="FFFF99"/>
    <a:srgbClr val="C48300"/>
    <a:srgbClr val="FF3300"/>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149"/>
    <p:restoredTop sz="86311"/>
  </p:normalViewPr>
  <p:slideViewPr>
    <p:cSldViewPr showGuides="1">
      <p:cViewPr varScale="1">
        <p:scale>
          <a:sx n="59" d="100"/>
          <a:sy n="59" d="100"/>
        </p:scale>
        <p:origin x="-1338" y="-84"/>
      </p:cViewPr>
      <p:guideLst>
        <p:guide orient="horz" pos="2160"/>
        <p:guide pos="3120"/>
      </p:guideLst>
    </p:cSldViewPr>
  </p:slideViewPr>
  <p:outlineViewPr>
    <p:cViewPr>
      <p:scale>
        <a:sx n="25" d="100"/>
        <a:sy n="25" d="100"/>
      </p:scale>
      <p:origin x="0" y="0"/>
    </p:cViewPr>
  </p:outlineViewPr>
  <p:notesTextViewPr>
    <p:cViewPr>
      <p:scale>
        <a:sx n="100" d="100"/>
        <a:sy n="100" d="100"/>
      </p:scale>
      <p:origin x="0" y="0"/>
    </p:cViewPr>
  </p:notesTextViewPr>
  <p:sorterViewPr showFormatting="0">
    <p:cViewPr>
      <p:scale>
        <a:sx n="100" d="100"/>
        <a:sy n="100" d="100"/>
      </p:scale>
      <p:origin x="0" y="0"/>
    </p:cViewPr>
  </p:sorterViewPr>
  <p:gridSpacing cx="76198" cy="7619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handoutMaster" Target="handoutMasters/handoutMaster1.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22" name="Rectangle 2"/>
          <p:cNvSpPr>
            <a:spLocks noGrp="1" noChangeArrowheads="1"/>
          </p:cNvSpPr>
          <p:nvPr>
            <p:ph type="hdr" sz="quarter"/>
          </p:nvPr>
        </p:nvSpPr>
        <p:spPr bwMode="auto">
          <a:xfrm>
            <a:off x="0" y="0"/>
            <a:ext cx="4029075" cy="350838"/>
          </a:xfrm>
          <a:prstGeom prst="rect">
            <a:avLst/>
          </a:prstGeom>
          <a:noFill/>
          <a:ln w="9525">
            <a:noFill/>
            <a:miter lim="800000"/>
          </a:ln>
          <a:effectLst/>
        </p:spPr>
        <p:txBody>
          <a:bodyPr vert="horz" wrap="square" lIns="93177" tIns="46589" rIns="93177" bIns="46589" numCol="1" anchor="t" anchorCtr="0" compatLnSpc="1"/>
          <a:lstStyle>
            <a:lvl1pPr defTabSz="932180" eaLnBrk="1" hangingPunct="1">
              <a:defRPr sz="1200"/>
            </a:lvl1pPr>
          </a:lstStyle>
          <a:p>
            <a:pPr marL="0" marR="0" lvl="0" indent="0" algn="l" defTabSz="93218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33123" name="Rectangle 3"/>
          <p:cNvSpPr>
            <a:spLocks noGrp="1" noChangeArrowheads="1"/>
          </p:cNvSpPr>
          <p:nvPr>
            <p:ph type="dt" sz="quarter" idx="1"/>
          </p:nvPr>
        </p:nvSpPr>
        <p:spPr bwMode="auto">
          <a:xfrm>
            <a:off x="5265738" y="0"/>
            <a:ext cx="4029075" cy="350838"/>
          </a:xfrm>
          <a:prstGeom prst="rect">
            <a:avLst/>
          </a:prstGeom>
          <a:noFill/>
          <a:ln w="9525">
            <a:noFill/>
            <a:miter lim="800000"/>
          </a:ln>
          <a:effectLst/>
        </p:spPr>
        <p:txBody>
          <a:bodyPr vert="horz" wrap="square" lIns="93177" tIns="46589" rIns="93177" bIns="46589" numCol="1" anchor="t" anchorCtr="0" compatLnSpc="1"/>
          <a:lstStyle>
            <a:lvl1pPr algn="r" defTabSz="932180" eaLnBrk="1" hangingPunct="1">
              <a:defRPr sz="1200"/>
            </a:lvl1pPr>
          </a:lstStyle>
          <a:p>
            <a:pPr marL="0" marR="0" lvl="0" indent="0" algn="r" defTabSz="93218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33124" name="Rectangle 4"/>
          <p:cNvSpPr>
            <a:spLocks noGrp="1" noChangeArrowheads="1"/>
          </p:cNvSpPr>
          <p:nvPr>
            <p:ph type="ftr" sz="quarter" idx="2"/>
          </p:nvPr>
        </p:nvSpPr>
        <p:spPr bwMode="auto">
          <a:xfrm>
            <a:off x="0" y="6657975"/>
            <a:ext cx="4029075" cy="350838"/>
          </a:xfrm>
          <a:prstGeom prst="rect">
            <a:avLst/>
          </a:prstGeom>
          <a:noFill/>
          <a:ln w="9525">
            <a:noFill/>
            <a:miter lim="800000"/>
          </a:ln>
          <a:effectLst/>
        </p:spPr>
        <p:txBody>
          <a:bodyPr vert="horz" wrap="square" lIns="93177" tIns="46589" rIns="93177" bIns="46589" numCol="1" anchor="b" anchorCtr="0" compatLnSpc="1"/>
          <a:lstStyle>
            <a:lvl1pPr defTabSz="932180" eaLnBrk="1" hangingPunct="1">
              <a:defRPr sz="1200"/>
            </a:lvl1pPr>
          </a:lstStyle>
          <a:p>
            <a:pPr marL="0" marR="0" lvl="0" indent="0" algn="l" defTabSz="93218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33125" name="Rectangle 5"/>
          <p:cNvSpPr>
            <a:spLocks noGrp="1" noChangeArrowheads="1"/>
          </p:cNvSpPr>
          <p:nvPr>
            <p:ph type="sldNum" sz="quarter" idx="3"/>
          </p:nvPr>
        </p:nvSpPr>
        <p:spPr bwMode="auto">
          <a:xfrm>
            <a:off x="5265738" y="6657975"/>
            <a:ext cx="4029075" cy="350838"/>
          </a:xfrm>
          <a:prstGeom prst="rect">
            <a:avLst/>
          </a:prstGeom>
          <a:noFill/>
          <a:ln w="9525">
            <a:noFill/>
            <a:miter lim="800000"/>
          </a:ln>
          <a:effectLst/>
        </p:spPr>
        <p:txBody>
          <a:bodyPr vert="horz" wrap="square" lIns="93177" tIns="46589" rIns="93177" bIns="46589" numCol="1" anchor="b" anchorCtr="0" compatLnSpc="1"/>
          <a:lstStyle/>
          <a:p>
            <a:pPr lvl="0" algn="r" defTabSz="932180" eaLnBrk="1" hangingPunct="1">
              <a:buNone/>
            </a:pPr>
            <a:fld id="{9A0DB2DC-4C9A-4742-B13C-FB6460FD3503}" type="slidenum">
              <a:rPr lang="en-US" altLang="zh-CN" sz="1200" dirty="0">
                <a:ea typeface="SimSun" panose="02010600030101010101" pitchFamily="2" charset="-122"/>
              </a:rPr>
              <a:t>‹#›</a:t>
            </a:fld>
            <a:endParaRPr lang="en-US" altLang="zh-CN" sz="1200" dirty="0">
              <a:ea typeface="SimSun" panose="02010600030101010101" pitchFamily="2" charset="-122"/>
            </a:endParaRPr>
          </a:p>
        </p:txBody>
      </p:sp>
    </p:spTree>
    <p:extLst>
      <p:ext uri="{BB962C8B-B14F-4D97-AF65-F5344CB8AC3E}">
        <p14:creationId xmlns:p14="http://schemas.microsoft.com/office/powerpoint/2010/main" val="30094574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8450" name="Rectangle 2"/>
          <p:cNvSpPr>
            <a:spLocks noGrp="1" noChangeArrowheads="1"/>
          </p:cNvSpPr>
          <p:nvPr>
            <p:ph type="hdr" sz="quarter"/>
          </p:nvPr>
        </p:nvSpPr>
        <p:spPr bwMode="auto">
          <a:xfrm>
            <a:off x="0" y="0"/>
            <a:ext cx="4029075" cy="350838"/>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88451" name="Rectangle 3"/>
          <p:cNvSpPr>
            <a:spLocks noGrp="1" noChangeArrowheads="1"/>
          </p:cNvSpPr>
          <p:nvPr>
            <p:ph type="dt" idx="1"/>
          </p:nvPr>
        </p:nvSpPr>
        <p:spPr bwMode="auto">
          <a:xfrm>
            <a:off x="5265738" y="0"/>
            <a:ext cx="4029075" cy="350838"/>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72708" name="Rectangle 4"/>
          <p:cNvSpPr>
            <a:spLocks noGrp="1" noRot="1" noChangeAspect="1" noTextEdit="1"/>
          </p:cNvSpPr>
          <p:nvPr>
            <p:ph type="sldImg"/>
          </p:nvPr>
        </p:nvSpPr>
        <p:spPr>
          <a:xfrm>
            <a:off x="2749550" y="525463"/>
            <a:ext cx="3797300" cy="2628900"/>
          </a:xfrm>
          <a:prstGeom prst="rect">
            <a:avLst/>
          </a:prstGeom>
          <a:noFill/>
          <a:ln w="9525" cap="flat" cmpd="sng">
            <a:solidFill>
              <a:srgbClr val="000000"/>
            </a:solidFill>
            <a:prstDash val="solid"/>
            <a:miter/>
            <a:headEnd type="none" w="med" len="med"/>
            <a:tailEnd type="none" w="med" len="med"/>
          </a:ln>
        </p:spPr>
      </p:sp>
      <p:sp>
        <p:nvSpPr>
          <p:cNvPr id="488453" name="Rectangle 5"/>
          <p:cNvSpPr>
            <a:spLocks noGrp="1" noChangeArrowheads="1"/>
          </p:cNvSpPr>
          <p:nvPr>
            <p:ph type="body" sz="quarter" idx="3"/>
          </p:nvPr>
        </p:nvSpPr>
        <p:spPr bwMode="auto">
          <a:xfrm>
            <a:off x="930275" y="3330575"/>
            <a:ext cx="7435850" cy="3154363"/>
          </a:xfrm>
          <a:prstGeom prst="rect">
            <a:avLst/>
          </a:prstGeom>
          <a:noFill/>
          <a:ln w="9525">
            <a:noFill/>
            <a:miter lim="800000"/>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Arial" panose="020B0604020202020204" pitchFamily="34" charset="0"/>
              </a:rPr>
              <a:t>Click to edit Master text styles</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Arial" panose="020B0604020202020204" pitchFamily="34" charset="0"/>
              </a:rPr>
              <a:t>Second level</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Arial" panose="020B0604020202020204" pitchFamily="34" charset="0"/>
              </a:rPr>
              <a:t>Third level</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Arial" panose="020B0604020202020204" pitchFamily="34" charset="0"/>
              </a:rPr>
              <a:t>Fourth level</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Arial" panose="020B0604020202020204" pitchFamily="34" charset="0"/>
              </a:rPr>
              <a:t>Fifth level</a:t>
            </a:r>
          </a:p>
        </p:txBody>
      </p:sp>
      <p:sp>
        <p:nvSpPr>
          <p:cNvPr id="488454" name="Rectangle 6"/>
          <p:cNvSpPr>
            <a:spLocks noGrp="1" noChangeArrowheads="1"/>
          </p:cNvSpPr>
          <p:nvPr>
            <p:ph type="ftr" sz="quarter" idx="4"/>
          </p:nvPr>
        </p:nvSpPr>
        <p:spPr bwMode="auto">
          <a:xfrm>
            <a:off x="0" y="6657975"/>
            <a:ext cx="4029075" cy="350838"/>
          </a:xfrm>
          <a:prstGeom prst="rect">
            <a:avLst/>
          </a:prstGeom>
          <a:noFill/>
          <a:ln w="9525">
            <a:noFill/>
            <a:miter lim="800000"/>
          </a:ln>
          <a:effectLst/>
        </p:spPr>
        <p:txBody>
          <a:bodyPr vert="horz" wrap="square" lIns="91440" tIns="45720" rIns="91440" bIns="45720" numCol="1" anchor="b" anchorCtr="0" compatLnSpc="1"/>
          <a:lstStyle>
            <a:lvl1pPr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88455" name="Rectangle 7"/>
          <p:cNvSpPr>
            <a:spLocks noGrp="1" noChangeArrowheads="1"/>
          </p:cNvSpPr>
          <p:nvPr>
            <p:ph type="sldNum" sz="quarter" idx="5"/>
          </p:nvPr>
        </p:nvSpPr>
        <p:spPr bwMode="auto">
          <a:xfrm>
            <a:off x="5265738" y="6657975"/>
            <a:ext cx="4029075" cy="350838"/>
          </a:xfrm>
          <a:prstGeom prst="rect">
            <a:avLst/>
          </a:prstGeom>
          <a:noFill/>
          <a:ln w="9525">
            <a:noFill/>
            <a:miter lim="800000"/>
          </a:ln>
          <a:effectLst/>
        </p:spPr>
        <p:txBody>
          <a:bodyPr vert="horz" wrap="square" lIns="91440" tIns="45720" rIns="91440" bIns="45720" numCol="1" anchor="b" anchorCtr="0" compatLnSpc="1"/>
          <a:lstStyle/>
          <a:p>
            <a:pPr lvl="0" algn="r" eaLnBrk="1" hangingPunct="1">
              <a:buNone/>
            </a:pPr>
            <a:fld id="{9A0DB2DC-4C9A-4742-B13C-FB6460FD3503}" type="slidenum">
              <a:rPr lang="en-US" altLang="zh-CN" sz="1200" dirty="0">
                <a:ea typeface="SimSun" panose="02010600030101010101" pitchFamily="2" charset="-122"/>
              </a:rPr>
              <a:t>‹#›</a:t>
            </a:fld>
            <a:endParaRPr lang="en-US" altLang="zh-CN" sz="1200" dirty="0">
              <a:ea typeface="SimSun" panose="02010600030101010101" pitchFamily="2" charset="-122"/>
            </a:endParaRPr>
          </a:p>
        </p:txBody>
      </p:sp>
    </p:spTree>
    <p:extLst>
      <p:ext uri="{BB962C8B-B14F-4D97-AF65-F5344CB8AC3E}">
        <p14:creationId xmlns:p14="http://schemas.microsoft.com/office/powerpoint/2010/main" val="4021069972"/>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Arial" panose="020B0604020202020204" pitchFamily="34" charset="0"/>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Arial" panose="020B0604020202020204" pitchFamily="34" charset="0"/>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Arial" panose="020B0604020202020204" pitchFamily="34" charset="0"/>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txBox="1">
            <a:spLocks noGrp="1"/>
          </p:cNvSpPr>
          <p:nvPr>
            <p:ph type="sldNum" sz="quarter"/>
          </p:nvPr>
        </p:nvSpPr>
        <p:spPr>
          <a:xfrm>
            <a:off x="5265738" y="6657975"/>
            <a:ext cx="4029075" cy="350838"/>
          </a:xfrm>
          <a:prstGeom prst="rect">
            <a:avLst/>
          </a:prstGeom>
          <a:noFill/>
          <a:ln w="9525">
            <a:noFill/>
          </a:ln>
        </p:spPr>
        <p:txBody>
          <a:bodyPr anchor="b" anchorCtr="0"/>
          <a:lstStyle/>
          <a:p>
            <a:pPr lvl="0" algn="r" eaLnBrk="1" hangingPunct="1"/>
            <a:fld id="{9A0DB2DC-4C9A-4742-B13C-FB6460FD3503}" type="slidenum">
              <a:rPr lang="en-US" altLang="zh-CN" sz="1200" dirty="0">
                <a:ea typeface="SimSun" panose="02010600030101010101" pitchFamily="2" charset="-122"/>
              </a:rPr>
              <a:t>1</a:t>
            </a:fld>
            <a:endParaRPr lang="en-US" altLang="zh-CN" sz="1200" dirty="0">
              <a:ea typeface="SimSun" panose="02010600030101010101" pitchFamily="2" charset="-122"/>
            </a:endParaRPr>
          </a:p>
        </p:txBody>
      </p:sp>
      <p:sp>
        <p:nvSpPr>
          <p:cNvPr id="73731" name="Rectangle 2"/>
          <p:cNvSpPr>
            <a:spLocks noGrp="1" noRot="1" noChangeAspect="1" noTextEdit="1"/>
          </p:cNvSpPr>
          <p:nvPr>
            <p:ph type="sldImg"/>
          </p:nvPr>
        </p:nvSpPr>
        <p:spPr>
          <a:ln/>
        </p:spPr>
      </p:sp>
      <p:sp>
        <p:nvSpPr>
          <p:cNvPr id="73732" name="Rectangle 3"/>
          <p:cNvSpPr>
            <a:spLocks noGrp="1"/>
          </p:cNvSpPr>
          <p:nvPr>
            <p:ph type="body"/>
          </p:nvPr>
        </p:nvSpPr>
        <p:spPr>
          <a:ln/>
        </p:spPr>
        <p:txBody>
          <a:bodyPr wrap="square" lIns="91440" tIns="45720" rIns="91440" bIns="45720" anchor="t" anchorCtr="0"/>
          <a:lstStyle/>
          <a:p>
            <a:pPr lvl="0" eaLnBrk="1" hangingPunct="1"/>
            <a:endParaRPr lang="en-US" altLang="zh-CN" dirty="0">
              <a:ea typeface="SimSun"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FFD279"/>
        </a:solidFill>
        <a:effectLst/>
      </p:bgPr>
    </p:bg>
    <p:spTree>
      <p:nvGrpSpPr>
        <p:cNvPr id="1" name=""/>
        <p:cNvGrpSpPr/>
        <p:nvPr/>
      </p:nvGrpSpPr>
      <p:grpSpPr>
        <a:xfrm>
          <a:off x="0" y="0"/>
          <a:ext cx="0" cy="0"/>
          <a:chOff x="0" y="0"/>
          <a:chExt cx="0" cy="0"/>
        </a:xfrm>
      </p:grpSpPr>
      <p:pic>
        <p:nvPicPr>
          <p:cNvPr id="2050" name="Picture 4" descr="Fish7"/>
          <p:cNvPicPr>
            <a:picLocks noChangeAspect="1"/>
          </p:cNvPicPr>
          <p:nvPr/>
        </p:nvPicPr>
        <p:blipFill>
          <a:blip r:embed="rId2"/>
          <a:stretch>
            <a:fillRect/>
          </a:stretch>
        </p:blipFill>
        <p:spPr>
          <a:xfrm>
            <a:off x="5283200" y="228600"/>
            <a:ext cx="2228850" cy="1373188"/>
          </a:xfrm>
          <a:prstGeom prst="rect">
            <a:avLst/>
          </a:prstGeom>
          <a:noFill/>
          <a:ln w="9525">
            <a:noFill/>
          </a:ln>
        </p:spPr>
      </p:pic>
      <p:pic>
        <p:nvPicPr>
          <p:cNvPr id="2051" name="Picture 5" descr="Food-Shrimp3"/>
          <p:cNvPicPr>
            <a:picLocks noChangeAspect="1"/>
          </p:cNvPicPr>
          <p:nvPr/>
        </p:nvPicPr>
        <p:blipFill>
          <a:blip r:embed="rId3"/>
          <a:stretch>
            <a:fillRect/>
          </a:stretch>
        </p:blipFill>
        <p:spPr>
          <a:xfrm>
            <a:off x="3797300" y="228600"/>
            <a:ext cx="1485900" cy="1373188"/>
          </a:xfrm>
          <a:prstGeom prst="rect">
            <a:avLst/>
          </a:prstGeom>
          <a:noFill/>
          <a:ln w="9525">
            <a:noFill/>
          </a:ln>
        </p:spPr>
      </p:pic>
      <p:pic>
        <p:nvPicPr>
          <p:cNvPr id="2052" name="Picture 6" descr="NLS12"/>
          <p:cNvPicPr>
            <a:picLocks noChangeAspect="1"/>
          </p:cNvPicPr>
          <p:nvPr/>
        </p:nvPicPr>
        <p:blipFill>
          <a:blip r:embed="rId4"/>
          <a:stretch>
            <a:fillRect/>
          </a:stretch>
        </p:blipFill>
        <p:spPr>
          <a:xfrm>
            <a:off x="8420100" y="228600"/>
            <a:ext cx="1485900" cy="1371600"/>
          </a:xfrm>
          <a:prstGeom prst="rect">
            <a:avLst/>
          </a:prstGeom>
          <a:noFill/>
          <a:ln w="9525">
            <a:noFill/>
          </a:ln>
        </p:spPr>
      </p:pic>
      <p:pic>
        <p:nvPicPr>
          <p:cNvPr id="2053" name="Picture 7" descr="NLS13"/>
          <p:cNvPicPr>
            <a:picLocks noChangeAspect="1"/>
          </p:cNvPicPr>
          <p:nvPr/>
        </p:nvPicPr>
        <p:blipFill>
          <a:blip r:embed="rId5"/>
          <a:stretch>
            <a:fillRect/>
          </a:stretch>
        </p:blipFill>
        <p:spPr>
          <a:xfrm>
            <a:off x="1733550" y="228600"/>
            <a:ext cx="2089150" cy="1368425"/>
          </a:xfrm>
          <a:prstGeom prst="rect">
            <a:avLst/>
          </a:prstGeom>
          <a:noFill/>
          <a:ln w="9525">
            <a:noFill/>
          </a:ln>
        </p:spPr>
      </p:pic>
      <p:pic>
        <p:nvPicPr>
          <p:cNvPr id="2054" name="Object 8"/>
          <p:cNvPicPr>
            <a:picLocks noChangeAspect="1"/>
          </p:cNvPicPr>
          <p:nvPr/>
        </p:nvPicPr>
        <p:blipFill>
          <a:blip r:embed="rId6"/>
          <a:stretch>
            <a:fillRect/>
          </a:stretch>
        </p:blipFill>
        <p:spPr>
          <a:xfrm>
            <a:off x="331788" y="295275"/>
            <a:ext cx="1147762" cy="1090613"/>
          </a:xfrm>
          <a:prstGeom prst="rect">
            <a:avLst/>
          </a:prstGeom>
          <a:noFill/>
          <a:ln w="9525">
            <a:noFill/>
          </a:ln>
        </p:spPr>
      </p:pic>
      <p:sp>
        <p:nvSpPr>
          <p:cNvPr id="11" name="Text Box 9"/>
          <p:cNvSpPr txBox="1">
            <a:spLocks noChangeArrowheads="1"/>
          </p:cNvSpPr>
          <p:nvPr/>
        </p:nvSpPr>
        <p:spPr bwMode="auto">
          <a:xfrm>
            <a:off x="227013" y="1355725"/>
            <a:ext cx="13271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1500" b="1" i="0" u="none" strike="noStrike" kern="1200" cap="none" spc="0" normalizeH="0" baseline="0" noProof="0" smtClean="0">
                <a:ln>
                  <a:noFill/>
                </a:ln>
                <a:solidFill>
                  <a:srgbClr val="0000FF"/>
                </a:solidFill>
                <a:effectLst/>
                <a:uLnTx/>
                <a:uFillTx/>
                <a:latin typeface="Times New Roman" panose="02020603050405020304" pitchFamily="18" charset="0"/>
                <a:ea typeface="+mn-ea"/>
                <a:cs typeface="+mn-cs"/>
              </a:rPr>
              <a:t>NAFIQAVED</a:t>
            </a:r>
          </a:p>
        </p:txBody>
      </p:sp>
      <p:sp>
        <p:nvSpPr>
          <p:cNvPr id="12" name="Rectangle 10"/>
          <p:cNvSpPr>
            <a:spLocks noChangeArrowheads="1"/>
          </p:cNvSpPr>
          <p:nvPr/>
        </p:nvSpPr>
        <p:spPr bwMode="auto">
          <a:xfrm>
            <a:off x="0" y="6705600"/>
            <a:ext cx="9906000" cy="152400"/>
          </a:xfrm>
          <a:prstGeom prst="rect">
            <a:avLst/>
          </a:prstGeom>
          <a:gradFill rotWithShape="1">
            <a:gsLst>
              <a:gs pos="0">
                <a:schemeClr val="accent1"/>
              </a:gs>
              <a:gs pos="100000">
                <a:schemeClr val="accent1">
                  <a:gamma/>
                  <a:shade val="46275"/>
                  <a:invGamma/>
                </a:schemeClr>
              </a:gs>
            </a:gsLst>
            <a:lin ang="5400000" scaled="1"/>
          </a:gradFill>
          <a:ln w="9525">
            <a:noFill/>
            <a:miter lim="800000"/>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3" name="Rectangle 11"/>
          <p:cNvSpPr>
            <a:spLocks noChangeArrowheads="1"/>
          </p:cNvSpPr>
          <p:nvPr/>
        </p:nvSpPr>
        <p:spPr bwMode="auto">
          <a:xfrm>
            <a:off x="0" y="0"/>
            <a:ext cx="9906000" cy="152400"/>
          </a:xfrm>
          <a:prstGeom prst="rect">
            <a:avLst/>
          </a:prstGeom>
          <a:gradFill rotWithShape="1">
            <a:gsLst>
              <a:gs pos="0">
                <a:schemeClr val="accent1">
                  <a:gamma/>
                  <a:shade val="46275"/>
                  <a:invGamma/>
                </a:schemeClr>
              </a:gs>
              <a:gs pos="100000">
                <a:schemeClr val="accent1"/>
              </a:gs>
            </a:gsLst>
            <a:lin ang="5400000" scaled="1"/>
          </a:gradFill>
          <a:ln w="9525">
            <a:noFill/>
            <a:miter lim="800000"/>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pic>
        <p:nvPicPr>
          <p:cNvPr id="2058" name="Picture 12" descr="NLS17"/>
          <p:cNvPicPr>
            <a:picLocks noChangeAspect="1"/>
          </p:cNvPicPr>
          <p:nvPr/>
        </p:nvPicPr>
        <p:blipFill>
          <a:blip r:embed="rId7"/>
          <a:stretch>
            <a:fillRect/>
          </a:stretch>
        </p:blipFill>
        <p:spPr>
          <a:xfrm>
            <a:off x="7523163" y="228600"/>
            <a:ext cx="979487" cy="1371600"/>
          </a:xfrm>
          <a:prstGeom prst="rect">
            <a:avLst/>
          </a:prstGeom>
          <a:noFill/>
          <a:ln w="9525">
            <a:noFill/>
          </a:ln>
        </p:spPr>
      </p:pic>
      <p:sp>
        <p:nvSpPr>
          <p:cNvPr id="2059" name="Line 13"/>
          <p:cNvSpPr/>
          <p:nvPr userDrawn="1"/>
        </p:nvSpPr>
        <p:spPr>
          <a:xfrm>
            <a:off x="0" y="1371600"/>
            <a:ext cx="9906000" cy="0"/>
          </a:xfrm>
          <a:prstGeom prst="line">
            <a:avLst/>
          </a:prstGeom>
          <a:ln w="57150" cap="flat" cmpd="sng">
            <a:solidFill>
              <a:srgbClr val="FFFFFF"/>
            </a:solidFill>
            <a:prstDash val="solid"/>
            <a:headEnd type="none" w="med" len="med"/>
            <a:tailEnd type="none" w="med" len="med"/>
          </a:ln>
        </p:spPr>
      </p:sp>
      <p:sp>
        <p:nvSpPr>
          <p:cNvPr id="748546" name="Rectangle 2"/>
          <p:cNvSpPr>
            <a:spLocks noGrp="1" noChangeArrowheads="1"/>
          </p:cNvSpPr>
          <p:nvPr>
            <p:ph type="ctrTitle"/>
          </p:nvPr>
        </p:nvSpPr>
        <p:spPr>
          <a:xfrm>
            <a:off x="0" y="1981200"/>
            <a:ext cx="9906000" cy="1676400"/>
          </a:xfrm>
          <a:solidFill>
            <a:srgbClr val="E29700">
              <a:alpha val="41000"/>
            </a:srgbClr>
          </a:solidFill>
        </p:spPr>
        <p:txBody>
          <a:bodyPr/>
          <a:lstStyle>
            <a:lvl1pPr>
              <a:defRPr/>
            </a:lvl1pPr>
          </a:lstStyle>
          <a:p>
            <a:r>
              <a:rPr lang="en-US" noProof="1"/>
              <a:t>Click to edit Master title style</a:t>
            </a:r>
          </a:p>
        </p:txBody>
      </p:sp>
      <p:sp>
        <p:nvSpPr>
          <p:cNvPr id="748547" name="Rectangle 3"/>
          <p:cNvSpPr>
            <a:spLocks noGrp="1" noChangeArrowheads="1"/>
          </p:cNvSpPr>
          <p:nvPr>
            <p:ph type="subTitle" idx="1"/>
          </p:nvPr>
        </p:nvSpPr>
        <p:spPr>
          <a:xfrm>
            <a:off x="0" y="3937000"/>
            <a:ext cx="9906000" cy="635000"/>
          </a:xfrm>
          <a:solidFill>
            <a:srgbClr val="E29700">
              <a:alpha val="33000"/>
            </a:srgbClr>
          </a:solidFill>
        </p:spPr>
        <p:txBody>
          <a:bodyPr/>
          <a:lstStyle>
            <a:lvl1pPr marL="0" indent="0" algn="ctr">
              <a:defRPr/>
            </a:lvl1pPr>
          </a:lstStyle>
          <a:p>
            <a:r>
              <a:rPr lang="en-US" noProof="1"/>
              <a:t>Click to edit Master subtitle style</a:t>
            </a:r>
          </a:p>
        </p:txBody>
      </p:sp>
    </p:spTree>
  </p:cSld>
  <p:clrMapOvr>
    <a:masterClrMapping/>
  </p:clrMapOvr>
  <p:transition>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smtClean="0"/>
              <a:t>Click to edit Master title style</a:t>
            </a:r>
            <a:endParaRPr lang="en-US" noProof="1"/>
          </a:p>
        </p:txBody>
      </p:sp>
      <p:sp>
        <p:nvSpPr>
          <p:cNvPr id="3" name="Vertical Text Placeholder 2"/>
          <p:cNvSpPr>
            <a:spLocks noGrp="1"/>
          </p:cNvSpPr>
          <p:nvPr>
            <p:ph type="body" orient="vert" idx="1"/>
          </p:nvPr>
        </p:nvSpPr>
        <p:spPr/>
        <p:txBody>
          <a:bodyPr vert="eaVert"/>
          <a:lstStyle/>
          <a:p>
            <a:pPr lvl="0"/>
            <a:r>
              <a:rPr lang="en-US" noProof="1" smtClean="0"/>
              <a:t>Click to edit Master text styles</a:t>
            </a:r>
          </a:p>
          <a:p>
            <a:pPr lvl="1"/>
            <a:r>
              <a:rPr lang="en-US" noProof="1" smtClean="0"/>
              <a:t>Second level</a:t>
            </a:r>
          </a:p>
          <a:p>
            <a:pPr lvl="2"/>
            <a:r>
              <a:rPr lang="en-US" noProof="1" smtClean="0"/>
              <a:t>Third level</a:t>
            </a:r>
          </a:p>
          <a:p>
            <a:pPr lvl="3"/>
            <a:r>
              <a:rPr lang="en-US" noProof="1" smtClean="0"/>
              <a:t>Fourth level</a:t>
            </a:r>
          </a:p>
          <a:p>
            <a:pPr lvl="4"/>
            <a:r>
              <a:rPr lang="en-US" noProof="1" smtClean="0"/>
              <a:t>Fifth level</a:t>
            </a:r>
            <a:endParaRPr lang="en-US" noProof="1"/>
          </a:p>
        </p:txBody>
      </p:sp>
    </p:spTree>
  </p:cSld>
  <p:clrMapOvr>
    <a:masterClrMapping/>
  </p:clrMapOvr>
  <p:transition>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29500" y="0"/>
            <a:ext cx="2476500" cy="6858000"/>
          </a:xfrm>
        </p:spPr>
        <p:txBody>
          <a:bodyPr vert="eaVert"/>
          <a:lstStyle/>
          <a:p>
            <a:r>
              <a:rPr lang="en-US" noProof="1" smtClean="0"/>
              <a:t>Click to edit Master title style</a:t>
            </a:r>
            <a:endParaRPr lang="en-US" noProof="1"/>
          </a:p>
        </p:txBody>
      </p:sp>
      <p:sp>
        <p:nvSpPr>
          <p:cNvPr id="3" name="Vertical Text Placeholder 2"/>
          <p:cNvSpPr>
            <a:spLocks noGrp="1"/>
          </p:cNvSpPr>
          <p:nvPr>
            <p:ph type="body" orient="vert" idx="1"/>
          </p:nvPr>
        </p:nvSpPr>
        <p:spPr>
          <a:xfrm>
            <a:off x="0" y="0"/>
            <a:ext cx="7277100" cy="6858000"/>
          </a:xfrm>
        </p:spPr>
        <p:txBody>
          <a:bodyPr vert="eaVert"/>
          <a:lstStyle/>
          <a:p>
            <a:pPr lvl="0"/>
            <a:r>
              <a:rPr lang="en-US" noProof="1" smtClean="0"/>
              <a:t>Click to edit Master text styles</a:t>
            </a:r>
          </a:p>
          <a:p>
            <a:pPr lvl="1"/>
            <a:r>
              <a:rPr lang="en-US" noProof="1" smtClean="0"/>
              <a:t>Second level</a:t>
            </a:r>
          </a:p>
          <a:p>
            <a:pPr lvl="2"/>
            <a:r>
              <a:rPr lang="en-US" noProof="1" smtClean="0"/>
              <a:t>Third level</a:t>
            </a:r>
          </a:p>
          <a:p>
            <a:pPr lvl="3"/>
            <a:r>
              <a:rPr lang="en-US" noProof="1" smtClean="0"/>
              <a:t>Fourth level</a:t>
            </a:r>
          </a:p>
          <a:p>
            <a:pPr lvl="4"/>
            <a:r>
              <a:rPr lang="en-US" noProof="1" smtClean="0"/>
              <a:t>Fifth level</a:t>
            </a:r>
            <a:endParaRPr lang="en-US" noProof="1"/>
          </a:p>
        </p:txBody>
      </p:sp>
    </p:spTree>
  </p:cSld>
  <p:clrMapOvr>
    <a:masterClrMapping/>
  </p:clrMapOvr>
  <p:transition>
    <p:fade thruBlk="1"/>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0" y="0"/>
            <a:ext cx="9906000" cy="6858000"/>
          </a:xfrm>
        </p:spPr>
        <p:txBody>
          <a:bodyPr/>
          <a:lstStyle/>
          <a:p>
            <a:pPr lvl="0"/>
            <a:r>
              <a:rPr lang="en-US" noProof="1" smtClean="0"/>
              <a:t>Click to edit Master text styles</a:t>
            </a:r>
          </a:p>
          <a:p>
            <a:pPr lvl="1"/>
            <a:r>
              <a:rPr lang="en-US" noProof="1" smtClean="0"/>
              <a:t>Second level</a:t>
            </a:r>
          </a:p>
          <a:p>
            <a:pPr lvl="2"/>
            <a:r>
              <a:rPr lang="en-US" noProof="1" smtClean="0"/>
              <a:t>Third level</a:t>
            </a:r>
          </a:p>
          <a:p>
            <a:pPr lvl="3"/>
            <a:r>
              <a:rPr lang="en-US" noProof="1" smtClean="0"/>
              <a:t>Fourth level</a:t>
            </a:r>
          </a:p>
          <a:p>
            <a:pPr lvl="4"/>
            <a:r>
              <a:rPr lang="en-US" noProof="1" smtClean="0"/>
              <a:t>Fifth level</a:t>
            </a:r>
            <a:endParaRPr lang="en-US" noProof="1"/>
          </a:p>
        </p:txBody>
      </p:sp>
    </p:spTree>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smtClean="0"/>
              <a:t>Click to edit Master title style</a:t>
            </a:r>
            <a:endParaRPr lang="en-US" noProof="1"/>
          </a:p>
        </p:txBody>
      </p:sp>
      <p:sp>
        <p:nvSpPr>
          <p:cNvPr id="3" name="Content Placeholder 2"/>
          <p:cNvSpPr>
            <a:spLocks noGrp="1"/>
          </p:cNvSpPr>
          <p:nvPr>
            <p:ph idx="1"/>
          </p:nvPr>
        </p:nvSpPr>
        <p:spPr/>
        <p:txBody>
          <a:bodyPr/>
          <a:lstStyle/>
          <a:p>
            <a:pPr lvl="0"/>
            <a:r>
              <a:rPr lang="en-US" noProof="1" smtClean="0"/>
              <a:t>Click to edit Master text styles</a:t>
            </a:r>
          </a:p>
          <a:p>
            <a:pPr lvl="1"/>
            <a:r>
              <a:rPr lang="en-US" noProof="1" smtClean="0"/>
              <a:t>Second level</a:t>
            </a:r>
          </a:p>
          <a:p>
            <a:pPr lvl="2"/>
            <a:r>
              <a:rPr lang="en-US" noProof="1" smtClean="0"/>
              <a:t>Third level</a:t>
            </a:r>
          </a:p>
          <a:p>
            <a:pPr lvl="3"/>
            <a:r>
              <a:rPr lang="en-US" noProof="1" smtClean="0"/>
              <a:t>Fourth level</a:t>
            </a:r>
          </a:p>
          <a:p>
            <a:pPr lvl="4"/>
            <a:r>
              <a:rPr lang="en-US" noProof="1" smtClean="0"/>
              <a:t>Fifth level</a:t>
            </a:r>
            <a:endParaRPr lang="en-US" noProof="1"/>
          </a:p>
        </p:txBody>
      </p:sp>
    </p:spTree>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638" y="4406901"/>
            <a:ext cx="8420100" cy="1362075"/>
          </a:xfrm>
        </p:spPr>
        <p:txBody>
          <a:bodyPr anchor="t"/>
          <a:lstStyle>
            <a:lvl1pPr algn="l">
              <a:defRPr sz="4000" b="1" cap="all"/>
            </a:lvl1pPr>
          </a:lstStyle>
          <a:p>
            <a:r>
              <a:rPr lang="en-US" noProof="1" smtClean="0"/>
              <a:t>Click to edit Master title style</a:t>
            </a:r>
            <a:endParaRPr lang="en-US" noProof="1"/>
          </a:p>
        </p:txBody>
      </p:sp>
      <p:sp>
        <p:nvSpPr>
          <p:cNvPr id="3" name="Text Placeholder 2"/>
          <p:cNvSpPr>
            <a:spLocks noGrp="1"/>
          </p:cNvSpPr>
          <p:nvPr>
            <p:ph type="body" idx="1"/>
          </p:nvPr>
        </p:nvSpPr>
        <p:spPr>
          <a:xfrm>
            <a:off x="782638" y="2906715"/>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noProof="1" smtClean="0"/>
              <a:t>Click to edit Master text styles</a:t>
            </a:r>
          </a:p>
        </p:txBody>
      </p:sp>
    </p:spTree>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smtClean="0"/>
              <a:t>Click to edit Master title style</a:t>
            </a:r>
            <a:endParaRPr lang="en-US" noProof="1"/>
          </a:p>
        </p:txBody>
      </p:sp>
      <p:sp>
        <p:nvSpPr>
          <p:cNvPr id="3" name="Content Placeholder 2"/>
          <p:cNvSpPr>
            <a:spLocks noGrp="1"/>
          </p:cNvSpPr>
          <p:nvPr>
            <p:ph sz="half" idx="1"/>
          </p:nvPr>
        </p:nvSpPr>
        <p:spPr>
          <a:xfrm>
            <a:off x="0" y="1447800"/>
            <a:ext cx="4876800" cy="541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smtClean="0"/>
              <a:t>Click to edit Master text styles</a:t>
            </a:r>
          </a:p>
          <a:p>
            <a:pPr lvl="1"/>
            <a:r>
              <a:rPr lang="en-US" noProof="1" smtClean="0"/>
              <a:t>Second level</a:t>
            </a:r>
          </a:p>
          <a:p>
            <a:pPr lvl="2"/>
            <a:r>
              <a:rPr lang="en-US" noProof="1" smtClean="0"/>
              <a:t>Third level</a:t>
            </a:r>
          </a:p>
          <a:p>
            <a:pPr lvl="3"/>
            <a:r>
              <a:rPr lang="en-US" noProof="1" smtClean="0"/>
              <a:t>Fourth level</a:t>
            </a:r>
          </a:p>
          <a:p>
            <a:pPr lvl="4"/>
            <a:r>
              <a:rPr lang="en-US" noProof="1" smtClean="0"/>
              <a:t>Fifth level</a:t>
            </a:r>
            <a:endParaRPr lang="en-US" noProof="1"/>
          </a:p>
        </p:txBody>
      </p:sp>
      <p:sp>
        <p:nvSpPr>
          <p:cNvPr id="4" name="Content Placeholder 3"/>
          <p:cNvSpPr>
            <a:spLocks noGrp="1"/>
          </p:cNvSpPr>
          <p:nvPr>
            <p:ph sz="half" idx="2"/>
          </p:nvPr>
        </p:nvSpPr>
        <p:spPr>
          <a:xfrm>
            <a:off x="5029200" y="1447800"/>
            <a:ext cx="4876800" cy="541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smtClean="0"/>
              <a:t>Click to edit Master text styles</a:t>
            </a:r>
          </a:p>
          <a:p>
            <a:pPr lvl="1"/>
            <a:r>
              <a:rPr lang="en-US" noProof="1" smtClean="0"/>
              <a:t>Second level</a:t>
            </a:r>
          </a:p>
          <a:p>
            <a:pPr lvl="2"/>
            <a:r>
              <a:rPr lang="en-US" noProof="1" smtClean="0"/>
              <a:t>Third level</a:t>
            </a:r>
          </a:p>
          <a:p>
            <a:pPr lvl="3"/>
            <a:r>
              <a:rPr lang="en-US" noProof="1" smtClean="0"/>
              <a:t>Fourth level</a:t>
            </a:r>
          </a:p>
          <a:p>
            <a:pPr lvl="4"/>
            <a:r>
              <a:rPr lang="en-US" noProof="1" smtClean="0"/>
              <a:t>Fifth level</a:t>
            </a:r>
            <a:endParaRPr lang="en-US" noProof="1"/>
          </a:p>
        </p:txBody>
      </p:sp>
    </p:spTree>
  </p:cSld>
  <p:clrMapOvr>
    <a:masterClrMapping/>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p:spPr>
        <p:txBody>
          <a:bodyPr/>
          <a:lstStyle>
            <a:lvl1pPr>
              <a:defRPr/>
            </a:lvl1pPr>
          </a:lstStyle>
          <a:p>
            <a:r>
              <a:rPr lang="en-US" noProof="1" smtClean="0"/>
              <a:t>Click to edit Master title style</a:t>
            </a:r>
            <a:endParaRPr lang="en-US" noProof="1"/>
          </a:p>
        </p:txBody>
      </p:sp>
      <p:sp>
        <p:nvSpPr>
          <p:cNvPr id="3" name="Text Placeholder 2"/>
          <p:cNvSpPr>
            <a:spLocks noGrp="1"/>
          </p:cNvSpPr>
          <p:nvPr>
            <p:ph type="body" idx="1"/>
          </p:nvPr>
        </p:nvSpPr>
        <p:spPr>
          <a:xfrm>
            <a:off x="495302" y="1535113"/>
            <a:ext cx="437673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smtClean="0"/>
              <a:t>Click to edit Master text styles</a:t>
            </a:r>
          </a:p>
        </p:txBody>
      </p:sp>
      <p:sp>
        <p:nvSpPr>
          <p:cNvPr id="4" name="Content Placeholder 3"/>
          <p:cNvSpPr>
            <a:spLocks noGrp="1"/>
          </p:cNvSpPr>
          <p:nvPr>
            <p:ph sz="half" idx="2"/>
          </p:nvPr>
        </p:nvSpPr>
        <p:spPr>
          <a:xfrm>
            <a:off x="495302" y="2174875"/>
            <a:ext cx="43767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smtClean="0"/>
              <a:t>Click to edit Master text styles</a:t>
            </a:r>
          </a:p>
          <a:p>
            <a:pPr lvl="1"/>
            <a:r>
              <a:rPr lang="en-US" noProof="1" smtClean="0"/>
              <a:t>Second level</a:t>
            </a:r>
          </a:p>
          <a:p>
            <a:pPr lvl="2"/>
            <a:r>
              <a:rPr lang="en-US" noProof="1" smtClean="0"/>
              <a:t>Third level</a:t>
            </a:r>
          </a:p>
          <a:p>
            <a:pPr lvl="3"/>
            <a:r>
              <a:rPr lang="en-US" noProof="1" smtClean="0"/>
              <a:t>Fourth level</a:t>
            </a:r>
          </a:p>
          <a:p>
            <a:pPr lvl="4"/>
            <a:r>
              <a:rPr lang="en-US" noProof="1" smtClean="0"/>
              <a:t>Fifth level</a:t>
            </a:r>
            <a:endParaRPr lang="en-US" noProof="1"/>
          </a:p>
        </p:txBody>
      </p:sp>
      <p:sp>
        <p:nvSpPr>
          <p:cNvPr id="5" name="Text Placeholder 4"/>
          <p:cNvSpPr>
            <a:spLocks noGrp="1"/>
          </p:cNvSpPr>
          <p:nvPr>
            <p:ph type="body" sz="quarter" idx="3"/>
          </p:nvPr>
        </p:nvSpPr>
        <p:spPr>
          <a:xfrm>
            <a:off x="5032375" y="1535113"/>
            <a:ext cx="43783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smtClean="0"/>
              <a:t>Click to edit Master text styles</a:t>
            </a:r>
          </a:p>
        </p:txBody>
      </p:sp>
      <p:sp>
        <p:nvSpPr>
          <p:cNvPr id="6" name="Content Placeholder 5"/>
          <p:cNvSpPr>
            <a:spLocks noGrp="1"/>
          </p:cNvSpPr>
          <p:nvPr>
            <p:ph sz="quarter" idx="4"/>
          </p:nvPr>
        </p:nvSpPr>
        <p:spPr>
          <a:xfrm>
            <a:off x="5032375" y="2174875"/>
            <a:ext cx="43783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smtClean="0"/>
              <a:t>Click to edit Master text styles</a:t>
            </a:r>
          </a:p>
          <a:p>
            <a:pPr lvl="1"/>
            <a:r>
              <a:rPr lang="en-US" noProof="1" smtClean="0"/>
              <a:t>Second level</a:t>
            </a:r>
          </a:p>
          <a:p>
            <a:pPr lvl="2"/>
            <a:r>
              <a:rPr lang="en-US" noProof="1" smtClean="0"/>
              <a:t>Third level</a:t>
            </a:r>
          </a:p>
          <a:p>
            <a:pPr lvl="3"/>
            <a:r>
              <a:rPr lang="en-US" noProof="1" smtClean="0"/>
              <a:t>Fourth level</a:t>
            </a:r>
          </a:p>
          <a:p>
            <a:pPr lvl="4"/>
            <a:r>
              <a:rPr lang="en-US" noProof="1" smtClean="0"/>
              <a:t>Fifth level</a:t>
            </a:r>
            <a:endParaRPr lang="en-US" noProof="1"/>
          </a:p>
        </p:txBody>
      </p:sp>
    </p:spTree>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smtClean="0"/>
              <a:t>Click to edit Master title style</a:t>
            </a:r>
            <a:endParaRPr lang="en-US" noProof="1"/>
          </a:p>
        </p:txBody>
      </p:sp>
    </p:spTree>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138" cy="1162050"/>
          </a:xfrm>
        </p:spPr>
        <p:txBody>
          <a:bodyPr anchor="b"/>
          <a:lstStyle>
            <a:lvl1pPr algn="l">
              <a:defRPr sz="2000" b="1"/>
            </a:lvl1pPr>
          </a:lstStyle>
          <a:p>
            <a:r>
              <a:rPr lang="en-US" noProof="1" smtClean="0"/>
              <a:t>Click to edit Master title style</a:t>
            </a:r>
            <a:endParaRPr lang="en-US" noProof="1"/>
          </a:p>
        </p:txBody>
      </p:sp>
      <p:sp>
        <p:nvSpPr>
          <p:cNvPr id="3" name="Content Placeholder 2"/>
          <p:cNvSpPr>
            <a:spLocks noGrp="1"/>
          </p:cNvSpPr>
          <p:nvPr>
            <p:ph idx="1"/>
          </p:nvPr>
        </p:nvSpPr>
        <p:spPr>
          <a:xfrm>
            <a:off x="3873500" y="273052"/>
            <a:ext cx="5537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smtClean="0"/>
              <a:t>Click to edit Master text styles</a:t>
            </a:r>
          </a:p>
          <a:p>
            <a:pPr lvl="1"/>
            <a:r>
              <a:rPr lang="en-US" noProof="1" smtClean="0"/>
              <a:t>Second level</a:t>
            </a:r>
          </a:p>
          <a:p>
            <a:pPr lvl="2"/>
            <a:r>
              <a:rPr lang="en-US" noProof="1" smtClean="0"/>
              <a:t>Third level</a:t>
            </a:r>
          </a:p>
          <a:p>
            <a:pPr lvl="3"/>
            <a:r>
              <a:rPr lang="en-US" noProof="1" smtClean="0"/>
              <a:t>Fourth level</a:t>
            </a:r>
          </a:p>
          <a:p>
            <a:pPr lvl="4"/>
            <a:r>
              <a:rPr lang="en-US" noProof="1" smtClean="0"/>
              <a:t>Fifth level</a:t>
            </a:r>
            <a:endParaRPr lang="en-US" noProof="1"/>
          </a:p>
        </p:txBody>
      </p:sp>
      <p:sp>
        <p:nvSpPr>
          <p:cNvPr id="4" name="Text Placeholder 3"/>
          <p:cNvSpPr>
            <a:spLocks noGrp="1"/>
          </p:cNvSpPr>
          <p:nvPr>
            <p:ph type="body" sz="half" idx="2"/>
          </p:nvPr>
        </p:nvSpPr>
        <p:spPr>
          <a:xfrm>
            <a:off x="495300" y="1435101"/>
            <a:ext cx="325913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smtClean="0"/>
              <a:t>Click to edit Master text styles</a:t>
            </a:r>
          </a:p>
        </p:txBody>
      </p:sp>
    </p:spTree>
  </p:cSld>
  <p:clrMapOvr>
    <a:masterClrMapping/>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512" y="4800600"/>
            <a:ext cx="5943600" cy="566738"/>
          </a:xfrm>
        </p:spPr>
        <p:txBody>
          <a:bodyPr anchor="b"/>
          <a:lstStyle>
            <a:lvl1pPr algn="l">
              <a:defRPr sz="2000" b="1"/>
            </a:lvl1pPr>
          </a:lstStyle>
          <a:p>
            <a:r>
              <a:rPr lang="en-US" noProof="1" smtClean="0"/>
              <a:t>Click to edit Master title style</a:t>
            </a:r>
            <a:endParaRPr lang="en-US" noProof="1"/>
          </a:p>
        </p:txBody>
      </p:sp>
      <p:sp>
        <p:nvSpPr>
          <p:cNvPr id="3" name="Picture Placeholder 2"/>
          <p:cNvSpPr>
            <a:spLocks noGrp="1"/>
          </p:cNvSpPr>
          <p:nvPr>
            <p:ph type="pic" idx="1"/>
          </p:nvPr>
        </p:nvSpPr>
        <p:spPr>
          <a:xfrm>
            <a:off x="1941512" y="612775"/>
            <a:ext cx="59436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0" rtl="0" eaLnBrk="0" fontAlgn="base" latinLnBrk="0" hangingPunct="0">
              <a:lnSpc>
                <a:spcPct val="100000"/>
              </a:lnSpc>
              <a:spcBef>
                <a:spcPct val="20000"/>
              </a:spcBef>
              <a:spcAft>
                <a:spcPct val="0"/>
              </a:spcAft>
              <a:buClrTx/>
              <a:buSzTx/>
              <a:buFontTx/>
              <a:buNone/>
              <a:tabLst>
                <a:tab pos="2057400" algn="l"/>
              </a:tabLst>
              <a:defRPr/>
            </a:pPr>
            <a:endParaRPr kumimoji="0" lang="en-US" sz="3200" b="1" i="0" u="sng" strike="noStrike" kern="0" cap="none" spc="0" normalizeH="0" baseline="0" noProof="0" smtClean="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1941512"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smtClean="0"/>
              <a:t>Click to edit Master text styles</a:t>
            </a:r>
          </a:p>
        </p:txBody>
      </p:sp>
    </p:spTree>
  </p:cSld>
  <p:clrMapOvr>
    <a:masterClrMapping/>
  </p:clrMapOvr>
  <p:transition>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D279"/>
        </a:solidFill>
        <a:effectLst/>
      </p:bgPr>
    </p:bg>
    <p:spTree>
      <p:nvGrpSpPr>
        <p:cNvPr id="1" name=""/>
        <p:cNvGrpSpPr/>
        <p:nvPr/>
      </p:nvGrpSpPr>
      <p:grpSpPr>
        <a:xfrm>
          <a:off x="0" y="0"/>
          <a:ext cx="0" cy="0"/>
          <a:chOff x="0" y="0"/>
          <a:chExt cx="0" cy="0"/>
        </a:xfrm>
      </p:grpSpPr>
      <p:sp>
        <p:nvSpPr>
          <p:cNvPr id="1026" name="Rectangle 2"/>
          <p:cNvSpPr>
            <a:spLocks noGrp="1"/>
          </p:cNvSpPr>
          <p:nvPr>
            <p:ph type="body"/>
          </p:nvPr>
        </p:nvSpPr>
        <p:spPr>
          <a:xfrm>
            <a:off x="0" y="1447800"/>
            <a:ext cx="9906000" cy="5410200"/>
          </a:xfrm>
          <a:prstGeom prst="rect">
            <a:avLst/>
          </a:prstGeom>
          <a:noFill/>
          <a:ln w="9525">
            <a:noFill/>
          </a:ln>
        </p:spPr>
        <p:txBody>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p>
        </p:txBody>
      </p:sp>
      <p:sp>
        <p:nvSpPr>
          <p:cNvPr id="1027" name="Rectangle 3"/>
          <p:cNvSpPr>
            <a:spLocks noGrp="1" noChangeArrowheads="1"/>
          </p:cNvSpPr>
          <p:nvPr>
            <p:ph type="title" idx="4294967295"/>
          </p:nvPr>
        </p:nvSpPr>
        <p:spPr bwMode="auto">
          <a:xfrm>
            <a:off x="0" y="0"/>
            <a:ext cx="9906000" cy="1295400"/>
          </a:xfrm>
          <a:prstGeom prst="rect">
            <a:avLst/>
          </a:prstGeom>
          <a:gradFill rotWithShape="1">
            <a:gsLst>
              <a:gs pos="0">
                <a:srgbClr val="E29700">
                  <a:alpha val="37000"/>
                </a:srgbClr>
              </a:gs>
              <a:gs pos="50000">
                <a:srgbClr val="FFEB97"/>
              </a:gs>
              <a:gs pos="100000">
                <a:srgbClr val="E29700">
                  <a:alpha val="3700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zh-CN" smtClean="0"/>
              <a:t>Click to edit Master title style</a:t>
            </a:r>
          </a:p>
        </p:txBody>
      </p:sp>
      <p:sp>
        <p:nvSpPr>
          <p:cNvPr id="1028" name="Line 4"/>
          <p:cNvSpPr/>
          <p:nvPr/>
        </p:nvSpPr>
        <p:spPr>
          <a:xfrm>
            <a:off x="0" y="1371600"/>
            <a:ext cx="9906000" cy="0"/>
          </a:xfrm>
          <a:prstGeom prst="line">
            <a:avLst/>
          </a:prstGeom>
          <a:ln w="57150" cap="flat" cmpd="sng">
            <a:solidFill>
              <a:srgbClr val="FFFFFF"/>
            </a:solidFill>
            <a:prstDash val="solid"/>
            <a:headEnd type="none" w="med" len="med"/>
            <a:tailEnd type="none" w="med" len="med"/>
          </a:ln>
        </p:spPr>
      </p:sp>
      <p:sp>
        <p:nvSpPr>
          <p:cNvPr id="1029" name="Line 5"/>
          <p:cNvSpPr/>
          <p:nvPr userDrawn="1"/>
        </p:nvSpPr>
        <p:spPr>
          <a:xfrm>
            <a:off x="0" y="1371600"/>
            <a:ext cx="9906000" cy="0"/>
          </a:xfrm>
          <a:prstGeom prst="line">
            <a:avLst/>
          </a:prstGeom>
          <a:ln w="57150" cap="flat" cmpd="sng">
            <a:solidFill>
              <a:srgbClr val="FFFFFF"/>
            </a:solidFill>
            <a:prstDash val="solid"/>
            <a:headEnd type="none" w="med" len="med"/>
            <a:tailEnd type="none" w="med" len="med"/>
          </a:ln>
        </p:spPr>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fade thruBlk="1"/>
  </p:transition>
  <p:hf sldNum="0" hdr="0" ftr="0" dt="0"/>
  <p:txStyles>
    <p:titleStyle>
      <a:lvl1pPr algn="l" rtl="0" eaLnBrk="0" fontAlgn="base" hangingPunct="0">
        <a:spcBef>
          <a:spcPct val="0"/>
        </a:spcBef>
        <a:spcAft>
          <a:spcPct val="0"/>
        </a:spcAft>
        <a:defRPr sz="2800" b="1">
          <a:solidFill>
            <a:schemeClr val="tx2"/>
          </a:solidFill>
          <a:latin typeface="+mj-lt"/>
          <a:ea typeface="+mj-ea"/>
          <a:cs typeface="+mj-cs"/>
        </a:defRPr>
      </a:lvl1pPr>
      <a:lvl2pPr algn="l" rtl="0" eaLnBrk="0" fontAlgn="base" hangingPunct="0">
        <a:spcBef>
          <a:spcPct val="0"/>
        </a:spcBef>
        <a:spcAft>
          <a:spcPct val="0"/>
        </a:spcAft>
        <a:defRPr sz="2800" b="1">
          <a:solidFill>
            <a:schemeClr val="tx2"/>
          </a:solidFill>
          <a:latin typeface="Arial" panose="020B0604020202020204" pitchFamily="34" charset="0"/>
        </a:defRPr>
      </a:lvl2pPr>
      <a:lvl3pPr algn="l" rtl="0" eaLnBrk="0" fontAlgn="base" hangingPunct="0">
        <a:spcBef>
          <a:spcPct val="0"/>
        </a:spcBef>
        <a:spcAft>
          <a:spcPct val="0"/>
        </a:spcAft>
        <a:defRPr sz="2800" b="1">
          <a:solidFill>
            <a:schemeClr val="tx2"/>
          </a:solidFill>
          <a:latin typeface="Arial" panose="020B0604020202020204" pitchFamily="34" charset="0"/>
        </a:defRPr>
      </a:lvl3pPr>
      <a:lvl4pPr algn="l" rtl="0" eaLnBrk="0" fontAlgn="base" hangingPunct="0">
        <a:spcBef>
          <a:spcPct val="0"/>
        </a:spcBef>
        <a:spcAft>
          <a:spcPct val="0"/>
        </a:spcAft>
        <a:defRPr sz="2800" b="1">
          <a:solidFill>
            <a:schemeClr val="tx2"/>
          </a:solidFill>
          <a:latin typeface="Arial" panose="020B0604020202020204" pitchFamily="34" charset="0"/>
        </a:defRPr>
      </a:lvl4pPr>
      <a:lvl5pPr algn="l" rtl="0" eaLnBrk="0" fontAlgn="base" hangingPunct="0">
        <a:spcBef>
          <a:spcPct val="0"/>
        </a:spcBef>
        <a:spcAft>
          <a:spcPct val="0"/>
        </a:spcAft>
        <a:defRPr sz="2800" b="1">
          <a:solidFill>
            <a:schemeClr val="tx2"/>
          </a:solidFill>
          <a:latin typeface="Arial" panose="020B0604020202020204" pitchFamily="34" charset="0"/>
        </a:defRPr>
      </a:lvl5pPr>
      <a:lvl6pPr marL="457200" algn="l" rtl="0" fontAlgn="base">
        <a:spcBef>
          <a:spcPct val="0"/>
        </a:spcBef>
        <a:spcAft>
          <a:spcPct val="0"/>
        </a:spcAft>
        <a:defRPr sz="2800" b="1">
          <a:solidFill>
            <a:schemeClr val="tx2"/>
          </a:solidFill>
          <a:latin typeface="Arial" panose="020B0604020202020204" pitchFamily="34" charset="0"/>
        </a:defRPr>
      </a:lvl6pPr>
      <a:lvl7pPr marL="914400" algn="l" rtl="0" fontAlgn="base">
        <a:spcBef>
          <a:spcPct val="0"/>
        </a:spcBef>
        <a:spcAft>
          <a:spcPct val="0"/>
        </a:spcAft>
        <a:defRPr sz="2800" b="1">
          <a:solidFill>
            <a:schemeClr val="tx2"/>
          </a:solidFill>
          <a:latin typeface="Arial" panose="020B0604020202020204" pitchFamily="34" charset="0"/>
        </a:defRPr>
      </a:lvl7pPr>
      <a:lvl8pPr marL="1371600" algn="l" rtl="0" fontAlgn="base">
        <a:spcBef>
          <a:spcPct val="0"/>
        </a:spcBef>
        <a:spcAft>
          <a:spcPct val="0"/>
        </a:spcAft>
        <a:defRPr sz="2800" b="1">
          <a:solidFill>
            <a:schemeClr val="tx2"/>
          </a:solidFill>
          <a:latin typeface="Arial" panose="020B0604020202020204" pitchFamily="34" charset="0"/>
        </a:defRPr>
      </a:lvl8pPr>
      <a:lvl9pPr marL="1828800" algn="l" rtl="0" fontAlgn="base">
        <a:spcBef>
          <a:spcPct val="0"/>
        </a:spcBef>
        <a:spcAft>
          <a:spcPct val="0"/>
        </a:spcAft>
        <a:defRPr sz="2800" b="1">
          <a:solidFill>
            <a:schemeClr val="tx2"/>
          </a:solidFill>
          <a:latin typeface="Arial" panose="020B0604020202020204" pitchFamily="34" charset="0"/>
        </a:defRPr>
      </a:lvl9pPr>
    </p:titleStyle>
    <p:bodyStyle>
      <a:lvl1pPr marL="396875" indent="-396875" algn="l" defTabSz="0" rtl="0" eaLnBrk="0" fontAlgn="base" hangingPunct="0">
        <a:spcBef>
          <a:spcPct val="20000"/>
        </a:spcBef>
        <a:spcAft>
          <a:spcPct val="0"/>
        </a:spcAft>
        <a:buChar char="•"/>
        <a:tabLst>
          <a:tab pos="2057400" algn="l"/>
        </a:tabLst>
        <a:defRPr sz="2600" b="1" u="sng">
          <a:solidFill>
            <a:schemeClr val="tx1"/>
          </a:solidFill>
          <a:latin typeface="+mn-lt"/>
          <a:ea typeface="+mn-ea"/>
          <a:cs typeface="+mn-cs"/>
        </a:defRPr>
      </a:lvl1pPr>
      <a:lvl2pPr marL="854075" indent="-342900" algn="l" defTabSz="0" rtl="0" eaLnBrk="0" fontAlgn="base" hangingPunct="0">
        <a:spcBef>
          <a:spcPct val="20000"/>
        </a:spcBef>
        <a:spcAft>
          <a:spcPct val="0"/>
        </a:spcAft>
        <a:buAutoNum type="alphaLcPeriod"/>
        <a:tabLst>
          <a:tab pos="2057400" algn="l"/>
        </a:tabLst>
        <a:defRPr sz="2400" b="1" i="1">
          <a:solidFill>
            <a:schemeClr val="tx1"/>
          </a:solidFill>
          <a:latin typeface="+mn-lt"/>
        </a:defRPr>
      </a:lvl2pPr>
      <a:lvl3pPr marL="1203325" indent="-234950" algn="l" defTabSz="0" rtl="0" eaLnBrk="0" fontAlgn="base" hangingPunct="0">
        <a:spcBef>
          <a:spcPct val="20000"/>
        </a:spcBef>
        <a:spcAft>
          <a:spcPct val="0"/>
        </a:spcAft>
        <a:buFont typeface="Wingdings" panose="05000000000000000000" pitchFamily="2" charset="2"/>
        <a:buChar char="§"/>
        <a:tabLst>
          <a:tab pos="2057400" algn="l"/>
        </a:tabLst>
        <a:defRPr sz="2200">
          <a:solidFill>
            <a:schemeClr val="tx1"/>
          </a:solidFill>
          <a:latin typeface="+mn-lt"/>
        </a:defRPr>
      </a:lvl3pPr>
      <a:lvl4pPr marL="1660525" indent="-342900" algn="l" defTabSz="0" rtl="0" eaLnBrk="0" fontAlgn="base" hangingPunct="0">
        <a:spcBef>
          <a:spcPct val="20000"/>
        </a:spcBef>
        <a:spcAft>
          <a:spcPct val="0"/>
        </a:spcAft>
        <a:buFont typeface="Wingdings" panose="05000000000000000000" pitchFamily="2" charset="2"/>
        <a:buChar char="ü"/>
        <a:tabLst>
          <a:tab pos="2057400" algn="l"/>
        </a:tabLst>
        <a:defRPr sz="2000">
          <a:solidFill>
            <a:schemeClr val="tx1"/>
          </a:solidFill>
          <a:latin typeface="+mn-lt"/>
        </a:defRPr>
      </a:lvl4pPr>
      <a:lvl5pPr marL="2117725" indent="-342900" algn="l" defTabSz="0" rtl="0" eaLnBrk="0" fontAlgn="base" hangingPunct="0">
        <a:spcBef>
          <a:spcPct val="20000"/>
        </a:spcBef>
        <a:spcAft>
          <a:spcPct val="0"/>
        </a:spcAft>
        <a:buFont typeface="Wingdings" panose="05000000000000000000" pitchFamily="2" charset="2"/>
        <a:buChar char="Ø"/>
        <a:tabLst>
          <a:tab pos="2057400" algn="l"/>
        </a:tabLst>
        <a:defRPr sz="2000">
          <a:solidFill>
            <a:schemeClr val="tx1"/>
          </a:solidFill>
          <a:latin typeface="+mn-lt"/>
        </a:defRPr>
      </a:lvl5pPr>
      <a:lvl6pPr marL="2574925" indent="-342900" algn="l" rtl="0" fontAlgn="base">
        <a:spcBef>
          <a:spcPct val="20000"/>
        </a:spcBef>
        <a:spcAft>
          <a:spcPct val="0"/>
        </a:spcAft>
        <a:buFont typeface="Wingdings" panose="05000000000000000000" pitchFamily="2" charset="2"/>
        <a:buChar char="Ø"/>
        <a:tabLst>
          <a:tab pos="2057400" algn="l"/>
        </a:tabLst>
        <a:defRPr sz="2000">
          <a:solidFill>
            <a:schemeClr val="tx1"/>
          </a:solidFill>
          <a:latin typeface="+mn-lt"/>
        </a:defRPr>
      </a:lvl6pPr>
      <a:lvl7pPr marL="3032125" indent="-342900" algn="l" rtl="0" fontAlgn="base">
        <a:spcBef>
          <a:spcPct val="20000"/>
        </a:spcBef>
        <a:spcAft>
          <a:spcPct val="0"/>
        </a:spcAft>
        <a:buFont typeface="Wingdings" panose="05000000000000000000" pitchFamily="2" charset="2"/>
        <a:buChar char="Ø"/>
        <a:tabLst>
          <a:tab pos="2057400" algn="l"/>
        </a:tabLst>
        <a:defRPr sz="2000">
          <a:solidFill>
            <a:schemeClr val="tx1"/>
          </a:solidFill>
          <a:latin typeface="+mn-lt"/>
        </a:defRPr>
      </a:lvl7pPr>
      <a:lvl8pPr marL="3489325" indent="-342900" algn="l" rtl="0" fontAlgn="base">
        <a:spcBef>
          <a:spcPct val="20000"/>
        </a:spcBef>
        <a:spcAft>
          <a:spcPct val="0"/>
        </a:spcAft>
        <a:buFont typeface="Wingdings" panose="05000000000000000000" pitchFamily="2" charset="2"/>
        <a:buChar char="Ø"/>
        <a:tabLst>
          <a:tab pos="2057400" algn="l"/>
        </a:tabLst>
        <a:defRPr sz="2000">
          <a:solidFill>
            <a:schemeClr val="tx1"/>
          </a:solidFill>
          <a:latin typeface="+mn-lt"/>
        </a:defRPr>
      </a:lvl8pPr>
      <a:lvl9pPr marL="3946525" indent="-342900" algn="l" rtl="0" fontAlgn="base">
        <a:spcBef>
          <a:spcPct val="20000"/>
        </a:spcBef>
        <a:spcAft>
          <a:spcPct val="0"/>
        </a:spcAft>
        <a:buFont typeface="Wingdings" panose="05000000000000000000" pitchFamily="2" charset="2"/>
        <a:buChar char="Ø"/>
        <a:tabLst>
          <a:tab pos="2057400" algn="l"/>
        </a:tabLst>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image" Target="../media/image15.jpeg"/><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6.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image" Target="../media/image26.jpeg"/><Relationship Id="rId2" Type="http://schemas.openxmlformats.org/officeDocument/2006/relationships/image" Target="../media/image21.jpeg"/><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8.xml.rels><?xml version="1.0" encoding="UTF-8" standalone="yes"?>
<Relationships xmlns="http://schemas.openxmlformats.org/package/2006/relationships"><Relationship Id="rId3" Type="http://schemas.openxmlformats.org/officeDocument/2006/relationships/image" Target="../media/image31.jpeg"/><Relationship Id="rId7" Type="http://schemas.openxmlformats.org/officeDocument/2006/relationships/image" Target="../media/image35.jpeg"/><Relationship Id="rId2" Type="http://schemas.openxmlformats.org/officeDocument/2006/relationships/image" Target="../media/image30.jpeg"/><Relationship Id="rId1" Type="http://schemas.openxmlformats.org/officeDocument/2006/relationships/slideLayout" Target="../slideLayouts/slideLayout2.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p:cNvSpPr>
          <p:nvPr>
            <p:ph type="ctrTitle"/>
          </p:nvPr>
        </p:nvSpPr>
        <p:spPr>
          <a:xfrm>
            <a:off x="381000" y="2743200"/>
            <a:ext cx="9144000" cy="3810000"/>
          </a:xfrm>
          <a:solidFill>
            <a:srgbClr val="008000">
              <a:alpha val="41176"/>
            </a:srgbClr>
          </a:solidFill>
          <a:ln/>
        </p:spPr>
        <p:txBody>
          <a:bodyPr vert="horz" wrap="square" lIns="91440" tIns="45720" rIns="91440" bIns="45720" anchor="ctr" anchorCtr="0"/>
          <a:lstStyle/>
          <a:p>
            <a:pPr marL="685800" indent="-685800" algn="ctr" eaLnBrk="1" hangingPunct="1">
              <a:buClrTx/>
              <a:buSzTx/>
              <a:buFontTx/>
            </a:pPr>
            <a:r>
              <a:rPr lang="en-US" altLang="zh-CN" sz="2400" dirty="0">
                <a:latin typeface="+mj-lt"/>
                <a:ea typeface="SimSun" panose="02010600030101010101" pitchFamily="2" charset="-122"/>
                <a:cs typeface="+mj-cs"/>
              </a:rPr>
              <a:t/>
            </a:r>
            <a:br>
              <a:rPr lang="en-US" altLang="zh-CN" sz="2400" dirty="0">
                <a:latin typeface="+mj-lt"/>
                <a:ea typeface="SimSun" panose="02010600030101010101" pitchFamily="2" charset="-122"/>
                <a:cs typeface="+mj-cs"/>
              </a:rPr>
            </a:br>
            <a:r>
              <a:rPr lang="en-US" altLang="zh-CN" dirty="0">
                <a:solidFill>
                  <a:schemeClr val="tx1"/>
                </a:solidFill>
                <a:latin typeface="Times New Roman" pitchFamily="18" charset="0"/>
                <a:ea typeface="SimSun" panose="02010600030101010101" pitchFamily="2" charset="-122"/>
                <a:cs typeface="Times New Roman" pitchFamily="18" charset="0"/>
              </a:rPr>
              <a:t>TẬP HUẤN </a:t>
            </a:r>
            <a:r>
              <a:rPr lang="en-US" altLang="zh-CN" dirty="0" smtClean="0">
                <a:solidFill>
                  <a:schemeClr val="tx1"/>
                </a:solidFill>
                <a:latin typeface="Times New Roman" pitchFamily="18" charset="0"/>
                <a:ea typeface="SimSun" panose="02010600030101010101" pitchFamily="2" charset="-122"/>
                <a:cs typeface="Times New Roman" pitchFamily="18" charset="0"/>
              </a:rPr>
              <a:t>NÂNG CAO NĂNG LỰC CÔNG TÁC QUẢN LÝ NHÀ NƯỚC VỀ ATTP NĂM  2024</a:t>
            </a:r>
            <a:r>
              <a:rPr lang="en-US" altLang="zh-CN" dirty="0">
                <a:solidFill>
                  <a:schemeClr val="tx1"/>
                </a:solidFill>
                <a:latin typeface="Times New Roman" pitchFamily="18" charset="0"/>
                <a:ea typeface="SimSun" panose="02010600030101010101" pitchFamily="2" charset="-122"/>
                <a:cs typeface="Times New Roman" pitchFamily="18" charset="0"/>
              </a:rPr>
              <a:t/>
            </a:r>
            <a:br>
              <a:rPr lang="en-US" altLang="zh-CN" dirty="0">
                <a:solidFill>
                  <a:schemeClr val="tx1"/>
                </a:solidFill>
                <a:latin typeface="Times New Roman" pitchFamily="18" charset="0"/>
                <a:ea typeface="SimSun" panose="02010600030101010101" pitchFamily="2" charset="-122"/>
                <a:cs typeface="Times New Roman" pitchFamily="18" charset="0"/>
              </a:rPr>
            </a:br>
            <a:r>
              <a:rPr lang="en-US" altLang="zh-CN" dirty="0">
                <a:solidFill>
                  <a:srgbClr val="008000"/>
                </a:solidFill>
                <a:latin typeface="+mj-lt"/>
                <a:ea typeface="SimSun" panose="02010600030101010101" pitchFamily="2" charset="-122"/>
                <a:cs typeface="+mj-cs"/>
              </a:rPr>
              <a:t/>
            </a:r>
            <a:br>
              <a:rPr lang="en-US" altLang="zh-CN" dirty="0">
                <a:solidFill>
                  <a:srgbClr val="008000"/>
                </a:solidFill>
                <a:latin typeface="+mj-lt"/>
                <a:ea typeface="SimSun" panose="02010600030101010101" pitchFamily="2" charset="-122"/>
                <a:cs typeface="+mj-cs"/>
              </a:rPr>
            </a:br>
            <a:r>
              <a:rPr lang="en-US" altLang="zh-CN" dirty="0">
                <a:solidFill>
                  <a:srgbClr val="008000"/>
                </a:solidFill>
                <a:latin typeface="+mj-lt"/>
                <a:ea typeface="SimSun" panose="02010600030101010101" pitchFamily="2" charset="-122"/>
                <a:cs typeface="+mj-cs"/>
              </a:rPr>
              <a:t/>
            </a:r>
            <a:br>
              <a:rPr lang="en-US" altLang="zh-CN" dirty="0">
                <a:solidFill>
                  <a:srgbClr val="008000"/>
                </a:solidFill>
                <a:latin typeface="+mj-lt"/>
                <a:ea typeface="SimSun" panose="02010600030101010101" pitchFamily="2" charset="-122"/>
                <a:cs typeface="+mj-cs"/>
              </a:rPr>
            </a:br>
            <a:r>
              <a:rPr lang="en-US" altLang="zh-CN" dirty="0">
                <a:solidFill>
                  <a:srgbClr val="008000"/>
                </a:solidFill>
                <a:latin typeface="+mj-lt"/>
                <a:ea typeface="SimSun" panose="02010600030101010101" pitchFamily="2" charset="-122"/>
                <a:cs typeface="+mj-cs"/>
              </a:rPr>
              <a:t/>
            </a:r>
            <a:br>
              <a:rPr lang="en-US" altLang="zh-CN" dirty="0">
                <a:solidFill>
                  <a:srgbClr val="008000"/>
                </a:solidFill>
                <a:latin typeface="+mj-lt"/>
                <a:ea typeface="SimSun" panose="02010600030101010101" pitchFamily="2" charset="-122"/>
                <a:cs typeface="+mj-cs"/>
              </a:rPr>
            </a:br>
            <a:r>
              <a:rPr lang="en-US" altLang="zh-CN" sz="2000" b="0" i="1" dirty="0" err="1" smtClean="0">
                <a:solidFill>
                  <a:schemeClr val="tx1"/>
                </a:solidFill>
                <a:latin typeface="Times New Roman" pitchFamily="18" charset="0"/>
                <a:ea typeface="SimSun" panose="02010600030101010101" pitchFamily="2" charset="-122"/>
                <a:cs typeface="Times New Roman" pitchFamily="18" charset="0"/>
              </a:rPr>
              <a:t>Thành</a:t>
            </a:r>
            <a:r>
              <a:rPr lang="en-US" altLang="zh-CN" sz="2000" b="0" i="1" dirty="0" smtClean="0">
                <a:solidFill>
                  <a:schemeClr val="tx1"/>
                </a:solidFill>
                <a:latin typeface="Times New Roman" pitchFamily="18" charset="0"/>
                <a:ea typeface="SimSun" panose="02010600030101010101" pitchFamily="2" charset="-122"/>
                <a:cs typeface="Times New Roman" pitchFamily="18" charset="0"/>
              </a:rPr>
              <a:t> </a:t>
            </a:r>
            <a:r>
              <a:rPr lang="en-US" altLang="zh-CN" sz="2000" b="0" i="1" dirty="0" err="1" smtClean="0">
                <a:solidFill>
                  <a:schemeClr val="tx1"/>
                </a:solidFill>
                <a:latin typeface="Times New Roman" pitchFamily="18" charset="0"/>
                <a:ea typeface="SimSun" panose="02010600030101010101" pitchFamily="2" charset="-122"/>
                <a:cs typeface="Times New Roman" pitchFamily="18" charset="0"/>
              </a:rPr>
              <a:t>phố</a:t>
            </a:r>
            <a:r>
              <a:rPr lang="en-US" altLang="zh-CN" sz="2000" b="0" i="1" dirty="0" smtClean="0">
                <a:solidFill>
                  <a:schemeClr val="tx1"/>
                </a:solidFill>
                <a:latin typeface="Times New Roman" pitchFamily="18" charset="0"/>
                <a:ea typeface="SimSun" panose="02010600030101010101" pitchFamily="2" charset="-122"/>
                <a:cs typeface="Times New Roman" pitchFamily="18" charset="0"/>
              </a:rPr>
              <a:t> Lai </a:t>
            </a:r>
            <a:r>
              <a:rPr lang="en-US" altLang="zh-CN" sz="2000" b="0" i="1" dirty="0" err="1" smtClean="0">
                <a:solidFill>
                  <a:schemeClr val="tx1"/>
                </a:solidFill>
                <a:latin typeface="Times New Roman" pitchFamily="18" charset="0"/>
                <a:ea typeface="SimSun" panose="02010600030101010101" pitchFamily="2" charset="-122"/>
                <a:cs typeface="Times New Roman" pitchFamily="18" charset="0"/>
              </a:rPr>
              <a:t>Châu</a:t>
            </a:r>
            <a:r>
              <a:rPr lang="en-US" altLang="zh-CN" sz="2000" b="0" i="1" dirty="0" smtClean="0">
                <a:solidFill>
                  <a:schemeClr val="tx1"/>
                </a:solidFill>
                <a:latin typeface="Times New Roman" pitchFamily="18" charset="0"/>
                <a:ea typeface="SimSun" panose="02010600030101010101" pitchFamily="2" charset="-122"/>
                <a:cs typeface="Times New Roman" pitchFamily="18" charset="0"/>
              </a:rPr>
              <a:t>, </a:t>
            </a:r>
            <a:r>
              <a:rPr lang="en-US" altLang="zh-CN" sz="2000" b="0" i="1" dirty="0" err="1" smtClean="0">
                <a:solidFill>
                  <a:schemeClr val="tx1"/>
                </a:solidFill>
                <a:latin typeface="Times New Roman" pitchFamily="18" charset="0"/>
                <a:ea typeface="SimSun" panose="02010600030101010101" pitchFamily="2" charset="-122"/>
                <a:cs typeface="Times New Roman" pitchFamily="18" charset="0"/>
              </a:rPr>
              <a:t>ngày</a:t>
            </a:r>
            <a:r>
              <a:rPr lang="en-US" altLang="zh-CN" sz="2000" b="0" i="1" dirty="0" smtClean="0">
                <a:solidFill>
                  <a:schemeClr val="tx1"/>
                </a:solidFill>
                <a:latin typeface="Times New Roman" pitchFamily="18" charset="0"/>
                <a:ea typeface="SimSun" panose="02010600030101010101" pitchFamily="2" charset="-122"/>
                <a:cs typeface="Times New Roman" pitchFamily="18" charset="0"/>
              </a:rPr>
              <a:t>         </a:t>
            </a:r>
            <a:r>
              <a:rPr lang="en-US" altLang="zh-CN" sz="2000" b="0" i="1" dirty="0" err="1" smtClean="0">
                <a:solidFill>
                  <a:schemeClr val="tx1"/>
                </a:solidFill>
                <a:latin typeface="Times New Roman" pitchFamily="18" charset="0"/>
                <a:ea typeface="SimSun" panose="02010600030101010101" pitchFamily="2" charset="-122"/>
                <a:cs typeface="Times New Roman" pitchFamily="18" charset="0"/>
              </a:rPr>
              <a:t>tháng</a:t>
            </a:r>
            <a:r>
              <a:rPr lang="en-US" altLang="zh-CN" sz="2000" b="0" i="1" dirty="0" smtClean="0">
                <a:solidFill>
                  <a:schemeClr val="tx1"/>
                </a:solidFill>
                <a:latin typeface="Times New Roman" pitchFamily="18" charset="0"/>
                <a:ea typeface="SimSun" panose="02010600030101010101" pitchFamily="2" charset="-122"/>
                <a:cs typeface="Times New Roman" pitchFamily="18" charset="0"/>
              </a:rPr>
              <a:t>         </a:t>
            </a:r>
            <a:r>
              <a:rPr lang="en-US" altLang="zh-CN" sz="2000" b="0" i="1" dirty="0" err="1">
                <a:solidFill>
                  <a:schemeClr val="tx1"/>
                </a:solidFill>
                <a:latin typeface="Times New Roman" pitchFamily="18" charset="0"/>
                <a:ea typeface="SimSun" panose="02010600030101010101" pitchFamily="2" charset="-122"/>
                <a:cs typeface="Times New Roman" pitchFamily="18" charset="0"/>
              </a:rPr>
              <a:t>năm</a:t>
            </a:r>
            <a:r>
              <a:rPr lang="en-US" altLang="zh-CN" sz="2000" b="0" i="1" dirty="0">
                <a:solidFill>
                  <a:schemeClr val="tx1"/>
                </a:solidFill>
                <a:latin typeface="Times New Roman" pitchFamily="18" charset="0"/>
                <a:ea typeface="SimSun" panose="02010600030101010101" pitchFamily="2" charset="-122"/>
                <a:cs typeface="Times New Roman" pitchFamily="18" charset="0"/>
              </a:rPr>
              <a:t> </a:t>
            </a:r>
            <a:r>
              <a:rPr lang="en-US" altLang="zh-CN" sz="2000" b="0" i="1" dirty="0" smtClean="0">
                <a:solidFill>
                  <a:schemeClr val="tx1"/>
                </a:solidFill>
                <a:latin typeface="Times New Roman" pitchFamily="18" charset="0"/>
                <a:ea typeface="SimSun" panose="02010600030101010101" pitchFamily="2" charset="-122"/>
                <a:cs typeface="Times New Roman" pitchFamily="18" charset="0"/>
              </a:rPr>
              <a:t>2024</a:t>
            </a:r>
            <a:endParaRPr lang="en-US" altLang="zh-CN" sz="2000" b="0" i="1" dirty="0">
              <a:solidFill>
                <a:schemeClr val="tx1"/>
              </a:solidFill>
              <a:latin typeface="Times New Roman" pitchFamily="18" charset="0"/>
              <a:ea typeface="SimSun" panose="02010600030101010101" pitchFamily="2" charset="-122"/>
              <a:cs typeface="Times New Roman" pitchFamily="18" charset="0"/>
            </a:endParaRPr>
          </a:p>
        </p:txBody>
      </p:sp>
      <p:pic>
        <p:nvPicPr>
          <p:cNvPr id="3075" name="Picture 4" descr="mardsmall"/>
          <p:cNvPicPr>
            <a:picLocks noChangeAspect="1"/>
          </p:cNvPicPr>
          <p:nvPr/>
        </p:nvPicPr>
        <p:blipFill>
          <a:blip r:embed="rId3"/>
          <a:stretch>
            <a:fillRect/>
          </a:stretch>
        </p:blipFill>
        <p:spPr>
          <a:xfrm>
            <a:off x="228600" y="228600"/>
            <a:ext cx="1485900" cy="1371600"/>
          </a:xfrm>
          <a:prstGeom prst="rect">
            <a:avLst/>
          </a:prstGeom>
          <a:noFill/>
          <a:ln w="9525">
            <a:noFill/>
          </a:ln>
        </p:spPr>
      </p:pic>
      <p:sp>
        <p:nvSpPr>
          <p:cNvPr id="3076" name="Text Box 5"/>
          <p:cNvSpPr>
            <a:spLocks noGrp="1"/>
          </p:cNvSpPr>
          <p:nvPr>
            <p:ph type="subTitle" idx="1"/>
          </p:nvPr>
        </p:nvSpPr>
        <p:spPr>
          <a:xfrm>
            <a:off x="0" y="1752600"/>
            <a:ext cx="9906000" cy="914400"/>
          </a:xfrm>
          <a:solidFill>
            <a:schemeClr val="bg1">
              <a:alpha val="100000"/>
            </a:schemeClr>
          </a:solidFill>
          <a:ln/>
        </p:spPr>
        <p:txBody>
          <a:bodyPr vert="horz" wrap="square" lIns="91440" tIns="45720" rIns="91440" bIns="45720" anchor="ctr" anchorCtr="0"/>
          <a:lstStyle/>
          <a:p>
            <a:pPr defTabSz="0" eaLnBrk="1" hangingPunct="1">
              <a:buClrTx/>
              <a:buSzTx/>
              <a:buFontTx/>
              <a:buNone/>
              <a:tabLst>
                <a:tab pos="2057400" algn="l"/>
              </a:tabLst>
            </a:pPr>
            <a:r>
              <a:rPr lang="en-US" altLang="zh-CN" sz="2000" b="0" u="none" dirty="0">
                <a:latin typeface="Times New Roman" panose="02020603050405020304" pitchFamily="18" charset="0"/>
                <a:ea typeface="SimSun" panose="02010600030101010101" pitchFamily="2" charset="-122"/>
                <a:cs typeface="+mn-cs"/>
              </a:rPr>
              <a:t>      SỞ NÔNG NGHIỆP VÀ PHÁT TRIỂN NÔNG THÔN TỈNH LAI CHÂU</a:t>
            </a:r>
          </a:p>
          <a:p>
            <a:pPr defTabSz="0" eaLnBrk="1" hangingPunct="1">
              <a:buClrTx/>
              <a:buSzTx/>
              <a:buFontTx/>
              <a:buNone/>
              <a:tabLst>
                <a:tab pos="2057400" algn="l"/>
              </a:tabLst>
            </a:pPr>
            <a:r>
              <a:rPr lang="en-US" altLang="zh-CN" sz="2000" u="none" dirty="0">
                <a:latin typeface="Times New Roman" panose="02020603050405020304" pitchFamily="18" charset="0"/>
                <a:ea typeface="SimSun" panose="02010600030101010101" pitchFamily="2" charset="-122"/>
                <a:cs typeface="+mn-cs"/>
              </a:rPr>
              <a:t>        CHI CỤC QUẢN LÝ CHẤT LƯỢNG NÔNG, LÂM SẢN VÀ THỦY SẢN</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p:cNvSpPr>
          <p:nvPr>
            <p:ph idx="1"/>
          </p:nvPr>
        </p:nvSpPr>
        <p:spPr>
          <a:xfrm>
            <a:off x="228600" y="1219200"/>
            <a:ext cx="9448800" cy="5410200"/>
          </a:xfrm>
          <a:ln/>
        </p:spPr>
        <p:txBody>
          <a:bodyPr vert="horz" wrap="square" lIns="91440" tIns="45720" rIns="91440" bIns="45720" anchor="t" anchorCtr="0"/>
          <a:lstStyle/>
          <a:p>
            <a:pPr algn="ctr" eaLnBrk="1" hangingPunct="1">
              <a:buNone/>
            </a:pPr>
            <a:r>
              <a:rPr lang="en-US" altLang="zh-CN" sz="2000" u="none" dirty="0">
                <a:latin typeface="Times New Roman" panose="02020603050405020304" pitchFamily="18" charset="0"/>
                <a:ea typeface="SimSun" panose="02010600030101010101" pitchFamily="2" charset="-122"/>
              </a:rPr>
              <a:t>	</a:t>
            </a:r>
          </a:p>
          <a:p>
            <a:pPr algn="ctr" eaLnBrk="1" hangingPunct="1">
              <a:lnSpc>
                <a:spcPct val="80000"/>
              </a:lnSpc>
              <a:buNone/>
            </a:pPr>
            <a:r>
              <a:rPr lang="en-US" altLang="zh-CN" sz="2000" u="none" dirty="0">
                <a:solidFill>
                  <a:schemeClr val="accent2"/>
                </a:solidFill>
                <a:ea typeface="SimSun" panose="02010600030101010101" pitchFamily="2" charset="-122"/>
              </a:rPr>
              <a:t>	</a:t>
            </a:r>
          </a:p>
          <a:p>
            <a:pPr eaLnBrk="1" hangingPunct="1">
              <a:lnSpc>
                <a:spcPct val="80000"/>
              </a:lnSpc>
              <a:buNone/>
            </a:pPr>
            <a:r>
              <a:rPr lang="en-US" altLang="zh-CN" sz="2000" u="none" dirty="0">
                <a:ea typeface="SimSun" panose="02010600030101010101" pitchFamily="2" charset="-122"/>
              </a:rPr>
              <a:t>	</a:t>
            </a:r>
            <a:r>
              <a:rPr lang="en-US" altLang="zh-CN" sz="2000" u="none" dirty="0">
                <a:latin typeface="Times New Roman" panose="02020603050405020304" pitchFamily="18" charset="0"/>
                <a:ea typeface="SimSun" panose="02010600030101010101" pitchFamily="2" charset="-122"/>
              </a:rPr>
              <a:t>- Luật này quy định về </a:t>
            </a:r>
            <a:r>
              <a:rPr lang="en-US" altLang="zh-CN" sz="3200" i="1" u="none" dirty="0">
                <a:solidFill>
                  <a:schemeClr val="accent2"/>
                </a:solidFill>
                <a:latin typeface="Times New Roman" panose="02020603050405020304" pitchFamily="18" charset="0"/>
                <a:ea typeface="SimSun" panose="02010600030101010101" pitchFamily="2" charset="-122"/>
              </a:rPr>
              <a:t>quyền và nghĩa vụ </a:t>
            </a:r>
            <a:r>
              <a:rPr lang="en-US" altLang="zh-CN" sz="2000" u="none" dirty="0">
                <a:latin typeface="Times New Roman" panose="02020603050405020304" pitchFamily="18" charset="0"/>
                <a:ea typeface="SimSun" panose="02010600030101010101" pitchFamily="2" charset="-122"/>
              </a:rPr>
              <a:t>của tổ chức, cá nhân trong bảo đảm an toàn thực phẩm; </a:t>
            </a:r>
          </a:p>
          <a:p>
            <a:pPr algn="just" eaLnBrk="1" hangingPunct="1">
              <a:buNone/>
            </a:pPr>
            <a:r>
              <a:rPr lang="en-US" altLang="zh-CN" sz="2000" u="none" dirty="0">
                <a:latin typeface="Times New Roman" panose="02020603050405020304" pitchFamily="18" charset="0"/>
                <a:ea typeface="SimSun" panose="02010600030101010101" pitchFamily="2" charset="-122"/>
              </a:rPr>
              <a:t>	- Quy định về </a:t>
            </a:r>
            <a:r>
              <a:rPr lang="en-US" altLang="zh-CN" sz="3200" i="1" u="none" dirty="0">
                <a:solidFill>
                  <a:schemeClr val="accent2"/>
                </a:solidFill>
                <a:latin typeface="Times New Roman" panose="02020603050405020304" pitchFamily="18" charset="0"/>
                <a:ea typeface="SimSun" panose="02010600030101010101" pitchFamily="2" charset="-122"/>
              </a:rPr>
              <a:t>điều kiện </a:t>
            </a:r>
            <a:r>
              <a:rPr lang="en-US" altLang="zh-CN" sz="2000" u="none" dirty="0">
                <a:latin typeface="Times New Roman" panose="02020603050405020304" pitchFamily="18" charset="0"/>
                <a:ea typeface="SimSun" panose="02010600030101010101" pitchFamily="2" charset="-122"/>
              </a:rPr>
              <a:t>bảo đảm an toàn đối với thực phẩm, sản xuất, kinh doanh thực phẩm và nhập khẩu, xuất khẩu thực phẩm; quảng cáo, ghi nhãn thực phẩm; </a:t>
            </a:r>
          </a:p>
          <a:p>
            <a:pPr algn="just" eaLnBrk="1" hangingPunct="1">
              <a:buNone/>
            </a:pPr>
            <a:r>
              <a:rPr lang="en-US" altLang="zh-CN" sz="2000" u="none" dirty="0">
                <a:latin typeface="Times New Roman" panose="02020603050405020304" pitchFamily="18" charset="0"/>
                <a:ea typeface="SimSun" panose="02010600030101010101" pitchFamily="2" charset="-122"/>
              </a:rPr>
              <a:t>	- Quy định về </a:t>
            </a:r>
            <a:r>
              <a:rPr lang="en-US" altLang="zh-CN" sz="3200" i="1" u="none" dirty="0">
                <a:solidFill>
                  <a:schemeClr val="accent2"/>
                </a:solidFill>
                <a:latin typeface="Times New Roman" panose="02020603050405020304" pitchFamily="18" charset="0"/>
                <a:ea typeface="SimSun" panose="02010600030101010101" pitchFamily="2" charset="-122"/>
              </a:rPr>
              <a:t>kiểm nghiệm </a:t>
            </a:r>
            <a:r>
              <a:rPr lang="en-US" altLang="zh-CN" sz="2000" u="none" dirty="0">
                <a:latin typeface="Times New Roman" panose="02020603050405020304" pitchFamily="18" charset="0"/>
                <a:ea typeface="SimSun" panose="02010600030101010101" pitchFamily="2" charset="-122"/>
              </a:rPr>
              <a:t>thực phẩm; phân tích nguy cơ đối với an toàn thực phẩm; phòng ngừa, ngăn chặn và khắc phục sự cố về an toàn thực phẩm; thông tin, giáo dục, truyền thông về an toàn thực phẩm; </a:t>
            </a:r>
          </a:p>
          <a:p>
            <a:pPr algn="just" eaLnBrk="1" hangingPunct="1">
              <a:buNone/>
            </a:pPr>
            <a:r>
              <a:rPr lang="en-US" altLang="zh-CN" sz="2000" u="none" dirty="0">
                <a:latin typeface="Times New Roman" panose="02020603050405020304" pitchFamily="18" charset="0"/>
                <a:ea typeface="SimSun" panose="02010600030101010101" pitchFamily="2" charset="-122"/>
              </a:rPr>
              <a:t>	- Quy định về </a:t>
            </a:r>
            <a:r>
              <a:rPr lang="en-US" altLang="zh-CN" sz="2800" i="1" u="none" dirty="0">
                <a:solidFill>
                  <a:schemeClr val="accent2"/>
                </a:solidFill>
                <a:latin typeface="Times New Roman" panose="02020603050405020304" pitchFamily="18" charset="0"/>
                <a:ea typeface="SimSun" panose="02010600030101010101" pitchFamily="2" charset="-122"/>
              </a:rPr>
              <a:t>trách nhiệm quản lý nhà nước </a:t>
            </a:r>
            <a:r>
              <a:rPr lang="en-US" altLang="zh-CN" sz="2000" u="none" dirty="0">
                <a:latin typeface="Times New Roman" panose="02020603050405020304" pitchFamily="18" charset="0"/>
                <a:ea typeface="SimSun" panose="02010600030101010101" pitchFamily="2" charset="-122"/>
              </a:rPr>
              <a:t>về an toàn thực phẩm</a:t>
            </a:r>
            <a:r>
              <a:rPr lang="en-US" altLang="zh-CN" sz="2000" dirty="0">
                <a:latin typeface="Times New Roman" panose="02020603050405020304" pitchFamily="18" charset="0"/>
                <a:ea typeface="SimSun" panose="02010600030101010101" pitchFamily="2" charset="-122"/>
              </a:rPr>
              <a:t> </a:t>
            </a:r>
            <a:r>
              <a:rPr lang="en-US" altLang="zh-CN" sz="2000" u="none" dirty="0">
                <a:latin typeface="Times New Roman" panose="02020603050405020304" pitchFamily="18" charset="0"/>
                <a:ea typeface="SimSun" panose="02010600030101010101" pitchFamily="2" charset="-122"/>
              </a:rPr>
              <a:t> </a:t>
            </a:r>
          </a:p>
        </p:txBody>
      </p:sp>
      <p:sp>
        <p:nvSpPr>
          <p:cNvPr id="12291" name="Rectangle 8"/>
          <p:cNvSpPr/>
          <p:nvPr/>
        </p:nvSpPr>
        <p:spPr>
          <a:xfrm>
            <a:off x="1981200" y="623888"/>
            <a:ext cx="5410200" cy="523875"/>
          </a:xfrm>
          <a:prstGeom prst="rect">
            <a:avLst/>
          </a:prstGeom>
          <a:noFill/>
          <a:ln w="9525">
            <a:noFill/>
          </a:ln>
        </p:spPr>
        <p:txBody>
          <a:bodyPr>
            <a:spAutoFit/>
          </a:bodyPr>
          <a:lstStyle/>
          <a:p>
            <a:pPr algn="ctr" eaLnBrk="0" hangingPunct="0"/>
            <a:r>
              <a:rPr lang="en-US" altLang="zh-CN" sz="2800" b="1" dirty="0">
                <a:solidFill>
                  <a:schemeClr val="hlink"/>
                </a:solidFill>
                <a:latin typeface="Times New Roman" panose="02020603050405020304" pitchFamily="18" charset="0"/>
                <a:ea typeface="SimSun" panose="02010600030101010101" pitchFamily="2" charset="-122"/>
              </a:rPr>
              <a:t>PHẠM VI ĐIỀU CHỈNH</a:t>
            </a:r>
          </a:p>
        </p:txBody>
      </p:sp>
    </p:spTree>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4"/>
          <p:cNvSpPr/>
          <p:nvPr/>
        </p:nvSpPr>
        <p:spPr>
          <a:xfrm>
            <a:off x="990600" y="533400"/>
            <a:ext cx="8229600" cy="461963"/>
          </a:xfrm>
          <a:prstGeom prst="rect">
            <a:avLst/>
          </a:prstGeom>
          <a:noFill/>
          <a:ln w="9525">
            <a:noFill/>
          </a:ln>
        </p:spPr>
        <p:txBody>
          <a:bodyPr>
            <a:spAutoFit/>
          </a:bodyPr>
          <a:lstStyle/>
          <a:p>
            <a:pPr algn="ctr" eaLnBrk="0" hangingPunct="0"/>
            <a:r>
              <a:rPr lang="en-US" altLang="zh-CN" sz="2400" b="1" dirty="0">
                <a:solidFill>
                  <a:schemeClr val="hlink"/>
                </a:solidFill>
                <a:latin typeface="Arial" panose="020B0604020202020204" pitchFamily="34" charset="0"/>
                <a:ea typeface="SimSun" panose="02010600030101010101" pitchFamily="2" charset="-122"/>
              </a:rPr>
              <a:t>NGUYÊN TẮC QUẢN LÝ AN TOÀN THỰC PHẨM</a:t>
            </a:r>
          </a:p>
        </p:txBody>
      </p:sp>
      <p:sp>
        <p:nvSpPr>
          <p:cNvPr id="13315" name="Rectangle 6"/>
          <p:cNvSpPr>
            <a:spLocks noGrp="1"/>
          </p:cNvSpPr>
          <p:nvPr>
            <p:ph idx="1"/>
          </p:nvPr>
        </p:nvSpPr>
        <p:spPr>
          <a:xfrm>
            <a:off x="76200" y="1371600"/>
            <a:ext cx="9448800" cy="5181600"/>
          </a:xfrm>
          <a:ln/>
        </p:spPr>
        <p:txBody>
          <a:bodyPr vert="horz" wrap="square" lIns="91440" tIns="45720" rIns="91440" bIns="45720" anchor="t" anchorCtr="0"/>
          <a:lstStyle/>
          <a:p>
            <a:pPr eaLnBrk="1" hangingPunct="1">
              <a:buNone/>
            </a:pPr>
            <a:r>
              <a:rPr lang="en-US" altLang="zh-CN" u="none" dirty="0">
                <a:ea typeface="SimSun" panose="02010600030101010101" pitchFamily="2" charset="-122"/>
              </a:rPr>
              <a:t>	</a:t>
            </a:r>
            <a:r>
              <a:rPr lang="en-US" altLang="zh-CN" sz="2000" b="0" u="none" dirty="0">
                <a:latin typeface="Times New Roman" panose="02020603050405020304" pitchFamily="18" charset="0"/>
                <a:ea typeface="SimSun" panose="02010600030101010101" pitchFamily="2" charset="-122"/>
              </a:rPr>
              <a:t>1) Bảo đảm an toàn thực phẩm là </a:t>
            </a:r>
            <a:r>
              <a:rPr lang="en-US" altLang="zh-CN" sz="2400" b="0" i="1" u="none" dirty="0">
                <a:solidFill>
                  <a:schemeClr val="accent2"/>
                </a:solidFill>
                <a:latin typeface="Times New Roman" panose="02020603050405020304" pitchFamily="18" charset="0"/>
                <a:ea typeface="SimSun" panose="02010600030101010101" pitchFamily="2" charset="-122"/>
              </a:rPr>
              <a:t>trách nhiệm </a:t>
            </a:r>
            <a:r>
              <a:rPr lang="en-US" altLang="zh-CN" sz="2000" b="0" u="none" dirty="0">
                <a:latin typeface="Times New Roman" panose="02020603050405020304" pitchFamily="18" charset="0"/>
                <a:ea typeface="SimSun" panose="02010600030101010101" pitchFamily="2" charset="-122"/>
              </a:rPr>
              <a:t>của mọi tổ chức, cá nhân sản xuất, kinh doanh thực phẩm. </a:t>
            </a:r>
          </a:p>
          <a:p>
            <a:pPr algn="just" eaLnBrk="1" hangingPunct="1">
              <a:buNone/>
            </a:pPr>
            <a:r>
              <a:rPr lang="en-US" altLang="zh-CN" sz="2000" b="0" u="none" dirty="0">
                <a:latin typeface="Times New Roman" panose="02020603050405020304" pitchFamily="18" charset="0"/>
                <a:ea typeface="SimSun" panose="02010600030101010101" pitchFamily="2" charset="-122"/>
              </a:rPr>
              <a:t>	2) Sản xuất, kinh doanh thực phẩm là hoạt động có </a:t>
            </a:r>
            <a:r>
              <a:rPr lang="en-US" altLang="zh-CN" sz="2400" b="0" i="1" u="none" dirty="0">
                <a:solidFill>
                  <a:schemeClr val="accent2"/>
                </a:solidFill>
                <a:latin typeface="Times New Roman" panose="02020603050405020304" pitchFamily="18" charset="0"/>
                <a:ea typeface="SimSun" panose="02010600030101010101" pitchFamily="2" charset="-122"/>
              </a:rPr>
              <a:t>điều kiện</a:t>
            </a:r>
            <a:r>
              <a:rPr lang="en-US" altLang="zh-CN" sz="2000" b="0" u="none" dirty="0">
                <a:latin typeface="Times New Roman" panose="02020603050405020304" pitchFamily="18" charset="0"/>
                <a:ea typeface="SimSun" panose="02010600030101010101" pitchFamily="2" charset="-122"/>
              </a:rPr>
              <a:t>; tổ chức, cá nhân sản xuất, kinh doanh thực phẩm phải chịu trách nhiệm về an toàn đối với thực phẩm do mình sản xuất, kinh doanh.</a:t>
            </a:r>
          </a:p>
          <a:p>
            <a:pPr algn="just" eaLnBrk="1" hangingPunct="1">
              <a:buNone/>
            </a:pPr>
            <a:r>
              <a:rPr lang="en-US" altLang="zh-CN" sz="2000" b="0" u="none" dirty="0">
                <a:latin typeface="Times New Roman" panose="02020603050405020304" pitchFamily="18" charset="0"/>
                <a:ea typeface="SimSun" panose="02010600030101010101" pitchFamily="2" charset="-122"/>
              </a:rPr>
              <a:t>	3) Quản lý an toàn thực phẩm phải trên cơ sở </a:t>
            </a:r>
            <a:r>
              <a:rPr lang="en-US" altLang="zh-CN" sz="2400" b="0" i="1" u="none" dirty="0">
                <a:solidFill>
                  <a:schemeClr val="accent2"/>
                </a:solidFill>
                <a:latin typeface="Times New Roman" panose="02020603050405020304" pitchFamily="18" charset="0"/>
                <a:ea typeface="SimSun" panose="02010600030101010101" pitchFamily="2" charset="-122"/>
              </a:rPr>
              <a:t>quy chuẩn kỹ thuật </a:t>
            </a:r>
            <a:r>
              <a:rPr lang="en-US" altLang="zh-CN" sz="2000" b="0" u="none" dirty="0">
                <a:latin typeface="Times New Roman" panose="02020603050405020304" pitchFamily="18" charset="0"/>
                <a:ea typeface="SimSun" panose="02010600030101010101" pitchFamily="2" charset="-122"/>
              </a:rPr>
              <a:t>tương ứng, quy định do cơ quan quản lý nhà nước có thẩm quyền ban hành và tiêu chuẩn do tổ chức, cá nhân sản xuất công bố áp dụng. </a:t>
            </a:r>
          </a:p>
          <a:p>
            <a:pPr algn="just" eaLnBrk="1" hangingPunct="1">
              <a:buNone/>
            </a:pPr>
            <a:r>
              <a:rPr lang="en-US" altLang="zh-CN" sz="2000" b="0" u="none" dirty="0">
                <a:latin typeface="Times New Roman" panose="02020603050405020304" pitchFamily="18" charset="0"/>
                <a:ea typeface="SimSun" panose="02010600030101010101" pitchFamily="2" charset="-122"/>
              </a:rPr>
              <a:t>	4) Quản lý an toàn thực phẩm phải được thực hiện </a:t>
            </a:r>
            <a:r>
              <a:rPr lang="en-US" altLang="zh-CN" sz="2400" b="0" i="1" u="none" dirty="0">
                <a:solidFill>
                  <a:schemeClr val="accent2"/>
                </a:solidFill>
                <a:latin typeface="Times New Roman" panose="02020603050405020304" pitchFamily="18" charset="0"/>
                <a:ea typeface="SimSun" panose="02010600030101010101" pitchFamily="2" charset="-122"/>
              </a:rPr>
              <a:t>trong suốt quá trình </a:t>
            </a:r>
            <a:r>
              <a:rPr lang="en-US" altLang="zh-CN" sz="2000" b="0" u="none" dirty="0">
                <a:latin typeface="Times New Roman" panose="02020603050405020304" pitchFamily="18" charset="0"/>
                <a:ea typeface="SimSun" panose="02010600030101010101" pitchFamily="2" charset="-122"/>
              </a:rPr>
              <a:t>sản xuất, kinh doanh thực phẩm trên cơ sở phân tích nguy cơ đối với an toàn thực phẩm.</a:t>
            </a:r>
          </a:p>
          <a:p>
            <a:pPr algn="just" eaLnBrk="1" hangingPunct="1">
              <a:buNone/>
            </a:pPr>
            <a:r>
              <a:rPr lang="en-US" altLang="zh-CN" sz="2000" b="0" u="none" dirty="0">
                <a:latin typeface="Times New Roman" panose="02020603050405020304" pitchFamily="18" charset="0"/>
                <a:ea typeface="SimSun" panose="02010600030101010101" pitchFamily="2" charset="-122"/>
              </a:rPr>
              <a:t>	5) Quản lý an toàn thực phẩm phải bảo đảm </a:t>
            </a:r>
            <a:r>
              <a:rPr lang="en-US" altLang="zh-CN" sz="2400" b="0" i="1" u="none" dirty="0">
                <a:solidFill>
                  <a:schemeClr val="accent2"/>
                </a:solidFill>
                <a:latin typeface="Times New Roman" panose="02020603050405020304" pitchFamily="18" charset="0"/>
                <a:ea typeface="SimSun" panose="02010600030101010101" pitchFamily="2" charset="-122"/>
              </a:rPr>
              <a:t>phân công, phân cấp </a:t>
            </a:r>
            <a:r>
              <a:rPr lang="en-US" altLang="zh-CN" sz="2000" b="0" u="none" dirty="0">
                <a:latin typeface="Times New Roman" panose="02020603050405020304" pitchFamily="18" charset="0"/>
                <a:ea typeface="SimSun" panose="02010600030101010101" pitchFamily="2" charset="-122"/>
              </a:rPr>
              <a:t>rõ ràng và phối hợp liên ngành.</a:t>
            </a:r>
          </a:p>
          <a:p>
            <a:pPr algn="just" eaLnBrk="1" hangingPunct="1">
              <a:buNone/>
            </a:pPr>
            <a:r>
              <a:rPr lang="en-US" altLang="zh-CN" sz="2000" b="0" u="none" dirty="0">
                <a:latin typeface="Times New Roman" panose="02020603050405020304" pitchFamily="18" charset="0"/>
                <a:ea typeface="SimSun" panose="02010600030101010101" pitchFamily="2" charset="-122"/>
              </a:rPr>
              <a:t>	6) Quản lý an toàn thực phẩm phải đáp ứng yêu cầu phát triển </a:t>
            </a:r>
            <a:r>
              <a:rPr lang="en-US" altLang="zh-CN" sz="2400" b="0" i="1" u="none" dirty="0">
                <a:solidFill>
                  <a:schemeClr val="accent2"/>
                </a:solidFill>
                <a:latin typeface="Times New Roman" panose="02020603050405020304" pitchFamily="18" charset="0"/>
                <a:ea typeface="SimSun" panose="02010600030101010101" pitchFamily="2" charset="-122"/>
              </a:rPr>
              <a:t>kinh tế - xã hội</a:t>
            </a:r>
            <a:r>
              <a:rPr lang="en-US" altLang="zh-CN" sz="2400" b="0" u="none" dirty="0">
                <a:solidFill>
                  <a:schemeClr val="accent2"/>
                </a:solidFill>
                <a:latin typeface="Times New Roman" panose="02020603050405020304" pitchFamily="18" charset="0"/>
                <a:ea typeface="SimSun" panose="02010600030101010101" pitchFamily="2" charset="-122"/>
              </a:rPr>
              <a:t>.</a:t>
            </a:r>
            <a:r>
              <a:rPr lang="en-US" altLang="zh-CN" sz="2000" u="none" dirty="0">
                <a:latin typeface="Times New Roman" panose="02020603050405020304" pitchFamily="18" charset="0"/>
                <a:ea typeface="SimSun" panose="02010600030101010101" pitchFamily="2" charset="-122"/>
              </a:rPr>
              <a:t>	</a:t>
            </a:r>
          </a:p>
        </p:txBody>
      </p:sp>
    </p:spTree>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6"/>
          <p:cNvSpPr/>
          <p:nvPr/>
        </p:nvSpPr>
        <p:spPr>
          <a:xfrm>
            <a:off x="0" y="1382713"/>
            <a:ext cx="9906000" cy="4892675"/>
          </a:xfrm>
          <a:prstGeom prst="rect">
            <a:avLst/>
          </a:prstGeom>
          <a:noFill/>
          <a:ln w="9525">
            <a:noFill/>
          </a:ln>
        </p:spPr>
        <p:txBody>
          <a:bodyPr anchor="ctr" anchorCtr="0">
            <a:spAutoFit/>
          </a:bodyPr>
          <a:lstStyle/>
          <a:p>
            <a:pPr marL="457200" indent="-457200" algn="ctr"/>
            <a:r>
              <a:rPr lang="en-US" altLang="zh-CN" sz="2400" b="1" dirty="0">
                <a:latin typeface="Times New Roman" panose="02020603050405020304" pitchFamily="18" charset="0"/>
                <a:ea typeface="SimSun" panose="02010600030101010101" pitchFamily="2" charset="-122"/>
              </a:rPr>
              <a:t>1. Quyền của các cơ sở sản xuất, kinh doanh thực phẩm</a:t>
            </a:r>
          </a:p>
          <a:p>
            <a:pPr marL="457200" indent="-457200" algn="just">
              <a:buChar char="-"/>
            </a:pPr>
            <a:r>
              <a:rPr lang="en-US" altLang="zh-CN" sz="2400" dirty="0">
                <a:latin typeface="Times New Roman" panose="02020603050405020304" pitchFamily="18" charset="0"/>
                <a:ea typeface="SimSun" panose="02010600030101010101" pitchFamily="2" charset="-122"/>
              </a:rPr>
              <a:t>Quyết định và </a:t>
            </a:r>
            <a:r>
              <a:rPr lang="en-US" altLang="zh-CN" sz="2400" i="1" dirty="0">
                <a:solidFill>
                  <a:schemeClr val="accent2"/>
                </a:solidFill>
                <a:latin typeface="Times New Roman" panose="02020603050405020304" pitchFamily="18" charset="0"/>
                <a:ea typeface="SimSun" panose="02010600030101010101" pitchFamily="2" charset="-122"/>
              </a:rPr>
              <a:t>công bố các tiêu chuẩn</a:t>
            </a:r>
            <a:r>
              <a:rPr lang="en-US" altLang="zh-CN" sz="2400" i="1" dirty="0">
                <a:latin typeface="Times New Roman" panose="02020603050405020304" pitchFamily="18" charset="0"/>
                <a:ea typeface="SimSun" panose="02010600030101010101" pitchFamily="2" charset="-122"/>
              </a:rPr>
              <a:t> </a:t>
            </a:r>
            <a:r>
              <a:rPr lang="en-US" altLang="zh-CN" sz="2400" dirty="0">
                <a:latin typeface="Times New Roman" panose="02020603050405020304" pitchFamily="18" charset="0"/>
                <a:ea typeface="SimSun" panose="02010600030101010101" pitchFamily="2" charset="-122"/>
              </a:rPr>
              <a:t>sản phẩm do mình sản xuất, cung cấp; quyết định áp dụng các biện pháp kiểm soát nội bộ để bảo đảm an toàn thực phẩm</a:t>
            </a:r>
          </a:p>
          <a:p>
            <a:pPr marL="457200" indent="-457200" algn="just">
              <a:buChar char="-"/>
            </a:pPr>
            <a:r>
              <a:rPr lang="en-US" altLang="zh-CN" sz="2400" dirty="0">
                <a:latin typeface="Times New Roman" panose="02020603050405020304" pitchFamily="18" charset="0"/>
                <a:ea typeface="SimSun" panose="02010600030101010101" pitchFamily="2" charset="-122"/>
              </a:rPr>
              <a:t>Yêu cầu tổ chức, cá nhân kinh doanh thực phẩm hợp tác trong việc </a:t>
            </a:r>
            <a:r>
              <a:rPr lang="en-US" altLang="zh-CN" sz="2400" i="1" dirty="0">
                <a:solidFill>
                  <a:schemeClr val="accent2"/>
                </a:solidFill>
                <a:latin typeface="Times New Roman" panose="02020603050405020304" pitchFamily="18" charset="0"/>
                <a:ea typeface="SimSun" panose="02010600030101010101" pitchFamily="2" charset="-122"/>
              </a:rPr>
              <a:t>thu hồi </a:t>
            </a:r>
            <a:r>
              <a:rPr lang="en-US" altLang="zh-CN" sz="2400" dirty="0">
                <a:latin typeface="Times New Roman" panose="02020603050405020304" pitchFamily="18" charset="0"/>
                <a:ea typeface="SimSun" panose="02010600030101010101" pitchFamily="2" charset="-122"/>
              </a:rPr>
              <a:t>và </a:t>
            </a:r>
            <a:r>
              <a:rPr lang="en-US" altLang="zh-CN" sz="2400" i="1" dirty="0">
                <a:solidFill>
                  <a:schemeClr val="accent2"/>
                </a:solidFill>
                <a:latin typeface="Times New Roman" panose="02020603050405020304" pitchFamily="18" charset="0"/>
                <a:ea typeface="SimSun" panose="02010600030101010101" pitchFamily="2" charset="-122"/>
              </a:rPr>
              <a:t>xử lý </a:t>
            </a:r>
            <a:r>
              <a:rPr lang="en-US" altLang="zh-CN" sz="2400" dirty="0">
                <a:latin typeface="Times New Roman" panose="02020603050405020304" pitchFamily="18" charset="0"/>
                <a:ea typeface="SimSun" panose="02010600030101010101" pitchFamily="2" charset="-122"/>
              </a:rPr>
              <a:t>thực phẩm không bảo đảm an toàn</a:t>
            </a:r>
          </a:p>
          <a:p>
            <a:pPr marL="457200" indent="-457200" algn="just">
              <a:buChar char="-"/>
            </a:pPr>
            <a:r>
              <a:rPr lang="en-US" altLang="zh-CN" sz="2400" i="1" dirty="0">
                <a:solidFill>
                  <a:schemeClr val="accent2"/>
                </a:solidFill>
                <a:latin typeface="Times New Roman" panose="02020603050405020304" pitchFamily="18" charset="0"/>
                <a:ea typeface="SimSun" panose="02010600030101010101" pitchFamily="2" charset="-122"/>
              </a:rPr>
              <a:t>Lựa chọn </a:t>
            </a:r>
            <a:r>
              <a:rPr lang="en-US" altLang="zh-CN" sz="2400" dirty="0">
                <a:latin typeface="Times New Roman" panose="02020603050405020304" pitchFamily="18" charset="0"/>
                <a:ea typeface="SimSun" panose="02010600030101010101" pitchFamily="2" charset="-122"/>
              </a:rPr>
              <a:t>tổ chức đánh giá sự phù hợp với tiêu chuẩn, quy chuẩn sản phẩm sản xuất và </a:t>
            </a:r>
            <a:r>
              <a:rPr lang="en-US" altLang="zh-CN" sz="2400" i="1" dirty="0">
                <a:solidFill>
                  <a:schemeClr val="accent2"/>
                </a:solidFill>
                <a:latin typeface="Times New Roman" panose="02020603050405020304" pitchFamily="18" charset="0"/>
                <a:ea typeface="SimSun" panose="02010600030101010101" pitchFamily="2" charset="-122"/>
              </a:rPr>
              <a:t>lựa chọn cơ sở kiểm nghiệm </a:t>
            </a:r>
            <a:r>
              <a:rPr lang="en-US" altLang="zh-CN" sz="2400" dirty="0">
                <a:latin typeface="Times New Roman" panose="02020603050405020304" pitchFamily="18" charset="0"/>
                <a:ea typeface="SimSun" panose="02010600030101010101" pitchFamily="2" charset="-122"/>
              </a:rPr>
              <a:t>đã được chỉ định để chứng nhận hợp quy đối với thực phẩm nhập</a:t>
            </a:r>
          </a:p>
          <a:p>
            <a:pPr marL="457200" indent="-457200" algn="just">
              <a:buChar char="-"/>
            </a:pPr>
            <a:r>
              <a:rPr lang="en-US" altLang="zh-CN" sz="2400" dirty="0">
                <a:latin typeface="Times New Roman" panose="02020603050405020304" pitchFamily="18" charset="0"/>
                <a:ea typeface="SimSun" panose="02010600030101010101" pitchFamily="2" charset="-122"/>
              </a:rPr>
              <a:t>Sử dụng dấu </a:t>
            </a:r>
            <a:r>
              <a:rPr lang="en-US" altLang="zh-CN" sz="2400" i="1" dirty="0">
                <a:solidFill>
                  <a:schemeClr val="accent2"/>
                </a:solidFill>
                <a:latin typeface="Times New Roman" panose="02020603050405020304" pitchFamily="18" charset="0"/>
                <a:ea typeface="SimSun" panose="02010600030101010101" pitchFamily="2" charset="-122"/>
              </a:rPr>
              <a:t>hợp chuẩn</a:t>
            </a:r>
            <a:r>
              <a:rPr lang="en-US" altLang="zh-CN" sz="2400" dirty="0">
                <a:latin typeface="Times New Roman" panose="02020603050405020304" pitchFamily="18" charset="0"/>
                <a:ea typeface="SimSun" panose="02010600030101010101" pitchFamily="2" charset="-122"/>
              </a:rPr>
              <a:t>, dấu </a:t>
            </a:r>
            <a:r>
              <a:rPr lang="en-US" altLang="zh-CN" sz="2400" i="1" dirty="0">
                <a:solidFill>
                  <a:schemeClr val="accent2"/>
                </a:solidFill>
                <a:latin typeface="Times New Roman" panose="02020603050405020304" pitchFamily="18" charset="0"/>
                <a:ea typeface="SimSun" panose="02010600030101010101" pitchFamily="2" charset="-122"/>
              </a:rPr>
              <a:t>hợp quy </a:t>
            </a:r>
            <a:r>
              <a:rPr lang="en-US" altLang="zh-CN" sz="2400" dirty="0">
                <a:latin typeface="Times New Roman" panose="02020603050405020304" pitchFamily="18" charset="0"/>
                <a:ea typeface="SimSun" panose="02010600030101010101" pitchFamily="2" charset="-122"/>
              </a:rPr>
              <a:t>và các dấu hiệu khác cho sản phẩm theo quy định của pháp luật</a:t>
            </a:r>
          </a:p>
          <a:p>
            <a:pPr marL="457200" indent="-457200" algn="just">
              <a:buChar char="-"/>
            </a:pPr>
            <a:r>
              <a:rPr lang="en-US" altLang="zh-CN" sz="2400" i="1" dirty="0">
                <a:solidFill>
                  <a:schemeClr val="accent2"/>
                </a:solidFill>
                <a:latin typeface="Times New Roman" panose="02020603050405020304" pitchFamily="18" charset="0"/>
                <a:ea typeface="SimSun" panose="02010600030101010101" pitchFamily="2" charset="-122"/>
              </a:rPr>
              <a:t>Khiếu nại, tố cáo, khởi kiện </a:t>
            </a:r>
            <a:r>
              <a:rPr lang="en-US" altLang="zh-CN" sz="2400" dirty="0">
                <a:latin typeface="Times New Roman" panose="02020603050405020304" pitchFamily="18" charset="0"/>
                <a:ea typeface="SimSun" panose="02010600030101010101" pitchFamily="2" charset="-122"/>
              </a:rPr>
              <a:t>theo quy định của pháp luật</a:t>
            </a:r>
          </a:p>
          <a:p>
            <a:pPr marL="457200" indent="-457200" algn="just">
              <a:buChar char="-"/>
            </a:pPr>
            <a:r>
              <a:rPr lang="en-US" altLang="zh-CN" sz="2400" dirty="0">
                <a:latin typeface="Times New Roman" panose="02020603050405020304" pitchFamily="18" charset="0"/>
                <a:ea typeface="SimSun" panose="02010600030101010101" pitchFamily="2" charset="-122"/>
              </a:rPr>
              <a:t>Được </a:t>
            </a:r>
            <a:r>
              <a:rPr lang="en-US" altLang="zh-CN" sz="2400" i="1" dirty="0">
                <a:solidFill>
                  <a:schemeClr val="accent2"/>
                </a:solidFill>
                <a:latin typeface="Times New Roman" panose="02020603050405020304" pitchFamily="18" charset="0"/>
                <a:ea typeface="SimSun" panose="02010600030101010101" pitchFamily="2" charset="-122"/>
              </a:rPr>
              <a:t>bồi thường thiệt hại </a:t>
            </a:r>
            <a:r>
              <a:rPr lang="en-US" altLang="zh-CN" sz="2400" dirty="0">
                <a:latin typeface="Times New Roman" panose="02020603050405020304" pitchFamily="18" charset="0"/>
                <a:ea typeface="SimSun" panose="02010600030101010101" pitchFamily="2" charset="-122"/>
              </a:rPr>
              <a:t>theo quy định của pháp luật</a:t>
            </a:r>
          </a:p>
        </p:txBody>
      </p:sp>
      <p:sp>
        <p:nvSpPr>
          <p:cNvPr id="14339" name="Rectangle 7"/>
          <p:cNvSpPr/>
          <p:nvPr/>
        </p:nvSpPr>
        <p:spPr>
          <a:xfrm>
            <a:off x="990600" y="228600"/>
            <a:ext cx="8229600" cy="830263"/>
          </a:xfrm>
          <a:prstGeom prst="rect">
            <a:avLst/>
          </a:prstGeom>
          <a:noFill/>
          <a:ln w="9525">
            <a:noFill/>
          </a:ln>
        </p:spPr>
        <p:txBody>
          <a:bodyPr>
            <a:spAutoFit/>
          </a:bodyPr>
          <a:lstStyle/>
          <a:p>
            <a:pPr algn="ctr" eaLnBrk="0" hangingPunct="0"/>
            <a:r>
              <a:rPr lang="en-US" altLang="zh-CN" sz="2400" b="1" dirty="0">
                <a:solidFill>
                  <a:schemeClr val="hlink"/>
                </a:solidFill>
                <a:latin typeface="Times New Roman" panose="02020603050405020304" pitchFamily="18" charset="0"/>
                <a:ea typeface="SimSun" panose="02010600030101010101" pitchFamily="2" charset="-122"/>
              </a:rPr>
              <a:t>QUYỀN VÀ NGHĨA VỤ CỦA CÁC TỔ CHỨC, CÁ NHÂN SẢN XUẤT, KINH DOANH THỰC PHẨM</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p:cNvSpPr>
          <p:nvPr>
            <p:ph idx="1"/>
          </p:nvPr>
        </p:nvSpPr>
        <p:spPr>
          <a:ln/>
        </p:spPr>
        <p:txBody>
          <a:bodyPr vert="horz" wrap="square" lIns="91440" tIns="45720" rIns="91440" bIns="45720" anchor="t" anchorCtr="0"/>
          <a:lstStyle/>
          <a:p>
            <a:pPr eaLnBrk="1" hangingPunct="1">
              <a:lnSpc>
                <a:spcPct val="80000"/>
              </a:lnSpc>
              <a:buNone/>
            </a:pPr>
            <a:r>
              <a:rPr lang="en-US" altLang="zh-CN" sz="1600" u="none" dirty="0">
                <a:solidFill>
                  <a:schemeClr val="accent2"/>
                </a:solidFill>
                <a:latin typeface="Times New Roman" panose="02020603050405020304" pitchFamily="18" charset="0"/>
                <a:ea typeface="SimSun" panose="02010600030101010101" pitchFamily="2" charset="-122"/>
              </a:rPr>
              <a:t>	</a:t>
            </a:r>
          </a:p>
          <a:p>
            <a:pPr algn="just" eaLnBrk="1" hangingPunct="1">
              <a:lnSpc>
                <a:spcPct val="80000"/>
              </a:lnSpc>
              <a:buNone/>
            </a:pPr>
            <a:r>
              <a:rPr lang="en-US" altLang="zh-CN" sz="1600" u="none" dirty="0">
                <a:solidFill>
                  <a:schemeClr val="accent2"/>
                </a:solidFill>
                <a:latin typeface="Times New Roman" panose="02020603050405020304" pitchFamily="18" charset="0"/>
                <a:ea typeface="SimSun" panose="02010600030101010101" pitchFamily="2" charset="-122"/>
              </a:rPr>
              <a:t>	</a:t>
            </a:r>
            <a:endParaRPr lang="en-US" altLang="zh-CN" sz="2400" b="0" u="none" dirty="0">
              <a:latin typeface="Times New Roman" panose="02020603050405020304" pitchFamily="18" charset="0"/>
              <a:ea typeface="SimSun" panose="02010600030101010101" pitchFamily="2" charset="-122"/>
            </a:endParaRPr>
          </a:p>
        </p:txBody>
      </p:sp>
      <p:sp>
        <p:nvSpPr>
          <p:cNvPr id="15363" name="Rectangle 4"/>
          <p:cNvSpPr/>
          <p:nvPr/>
        </p:nvSpPr>
        <p:spPr>
          <a:xfrm>
            <a:off x="990600" y="228600"/>
            <a:ext cx="8229600" cy="646113"/>
          </a:xfrm>
          <a:prstGeom prst="rect">
            <a:avLst/>
          </a:prstGeom>
          <a:noFill/>
          <a:ln w="9525">
            <a:noFill/>
          </a:ln>
        </p:spPr>
        <p:txBody>
          <a:bodyPr>
            <a:spAutoFit/>
          </a:bodyPr>
          <a:lstStyle/>
          <a:p>
            <a:pPr algn="ctr" eaLnBrk="0" hangingPunct="0"/>
            <a:r>
              <a:rPr lang="en-US" altLang="zh-CN" b="1" dirty="0">
                <a:solidFill>
                  <a:schemeClr val="hlink"/>
                </a:solidFill>
                <a:latin typeface="Times New Roman" panose="02020603050405020304" pitchFamily="18" charset="0"/>
                <a:ea typeface="SimSun" panose="02010600030101010101" pitchFamily="2" charset="-122"/>
              </a:rPr>
              <a:t>QUYỀN VÀ NGHĨA VỤ CỦA CÁC TỔ CHỨC, CÁ NHÂN SẢN XUẤT, KINH DOANH THỰC PHẨM</a:t>
            </a:r>
          </a:p>
        </p:txBody>
      </p:sp>
      <p:sp>
        <p:nvSpPr>
          <p:cNvPr id="15364" name="Rectangle 5"/>
          <p:cNvSpPr/>
          <p:nvPr/>
        </p:nvSpPr>
        <p:spPr>
          <a:xfrm>
            <a:off x="76200" y="877888"/>
            <a:ext cx="9829800" cy="5692775"/>
          </a:xfrm>
          <a:prstGeom prst="rect">
            <a:avLst/>
          </a:prstGeom>
          <a:noFill/>
          <a:ln w="9525">
            <a:noFill/>
          </a:ln>
        </p:spPr>
        <p:txBody>
          <a:bodyPr anchor="ctr" anchorCtr="0">
            <a:spAutoFit/>
          </a:bodyPr>
          <a:lstStyle/>
          <a:p>
            <a:pPr marL="457200" indent="-457200" algn="ctr"/>
            <a:r>
              <a:rPr lang="en-US" altLang="zh-CN" sz="2400" b="1" dirty="0">
                <a:latin typeface="Times New Roman" panose="02020603050405020304" pitchFamily="18" charset="0"/>
                <a:ea typeface="SimSun" panose="02010600030101010101" pitchFamily="2" charset="-122"/>
              </a:rPr>
              <a:t>2. Nghĩa vụ của cơ sở sản xuất, kinh doanh thực phẩm</a:t>
            </a:r>
          </a:p>
          <a:p>
            <a:pPr marL="457200" indent="-457200" algn="just">
              <a:buChar char="-"/>
            </a:pPr>
            <a:r>
              <a:rPr lang="en-US" altLang="zh-CN" sz="2400" dirty="0">
                <a:latin typeface="Times New Roman" panose="02020603050405020304" pitchFamily="18" charset="0"/>
                <a:ea typeface="SimSun" panose="02010600030101010101" pitchFamily="2" charset="-122"/>
              </a:rPr>
              <a:t>Tuân thủ </a:t>
            </a:r>
            <a:r>
              <a:rPr lang="en-US" altLang="zh-CN" sz="2400" b="1" i="1" dirty="0">
                <a:solidFill>
                  <a:schemeClr val="accent2"/>
                </a:solidFill>
                <a:latin typeface="Times New Roman" panose="02020603050405020304" pitchFamily="18" charset="0"/>
                <a:ea typeface="SimSun" panose="02010600030101010101" pitchFamily="2" charset="-122"/>
              </a:rPr>
              <a:t>các điều kiện </a:t>
            </a:r>
            <a:r>
              <a:rPr lang="en-US" altLang="zh-CN" sz="2400" dirty="0">
                <a:latin typeface="Times New Roman" panose="02020603050405020304" pitchFamily="18" charset="0"/>
                <a:ea typeface="SimSun" panose="02010600030101010101" pitchFamily="2" charset="-122"/>
              </a:rPr>
              <a:t>bảo đảm an toàn đối với thực phẩm, bảo đảm an toàn thực phẩm trong quá trình sản xuất, kinh doanh và </a:t>
            </a:r>
            <a:r>
              <a:rPr lang="en-US" altLang="zh-CN" sz="2400" b="1" i="1" dirty="0">
                <a:solidFill>
                  <a:schemeClr val="accent2"/>
                </a:solidFill>
                <a:latin typeface="Times New Roman" panose="02020603050405020304" pitchFamily="18" charset="0"/>
                <a:ea typeface="SimSun" panose="02010600030101010101" pitchFamily="2" charset="-122"/>
              </a:rPr>
              <a:t>chịu trách nhiệm </a:t>
            </a:r>
            <a:r>
              <a:rPr lang="en-US" altLang="zh-CN" sz="2400" dirty="0">
                <a:latin typeface="Times New Roman" panose="02020603050405020304" pitchFamily="18" charset="0"/>
                <a:ea typeface="SimSun" panose="02010600030101010101" pitchFamily="2" charset="-122"/>
              </a:rPr>
              <a:t>về an toàn thực phẩm do mình sản xuất, kinh doanh.</a:t>
            </a:r>
          </a:p>
          <a:p>
            <a:pPr marL="457200" indent="-457200" algn="just">
              <a:buChar char="-"/>
            </a:pPr>
            <a:r>
              <a:rPr lang="en-US" altLang="zh-CN" sz="2400" dirty="0">
                <a:latin typeface="Times New Roman" panose="02020603050405020304" pitchFamily="18" charset="0"/>
                <a:ea typeface="SimSun" panose="02010600030101010101" pitchFamily="2" charset="-122"/>
              </a:rPr>
              <a:t>Kiểm tra </a:t>
            </a:r>
            <a:r>
              <a:rPr lang="en-US" altLang="zh-CN" sz="2400" b="1" i="1" dirty="0">
                <a:solidFill>
                  <a:schemeClr val="accent2"/>
                </a:solidFill>
                <a:latin typeface="Times New Roman" panose="02020603050405020304" pitchFamily="18" charset="0"/>
                <a:ea typeface="SimSun" panose="02010600030101010101" pitchFamily="2" charset="-122"/>
              </a:rPr>
              <a:t>nguồn gốc, xuất xứ </a:t>
            </a:r>
            <a:r>
              <a:rPr lang="en-US" altLang="zh-CN" sz="2400" dirty="0">
                <a:latin typeface="Times New Roman" panose="02020603050405020304" pitchFamily="18" charset="0"/>
                <a:ea typeface="SimSun" panose="02010600030101010101" pitchFamily="2" charset="-122"/>
              </a:rPr>
              <a:t>thực phẩm, nhãn thực phẩm và các tài liệu liên quan đến an toàn thực phẩm; </a:t>
            </a:r>
            <a:r>
              <a:rPr lang="en-US" altLang="zh-CN" sz="2400" b="1" i="1" dirty="0">
                <a:solidFill>
                  <a:schemeClr val="accent2"/>
                </a:solidFill>
                <a:latin typeface="Times New Roman" panose="02020603050405020304" pitchFamily="18" charset="0"/>
                <a:ea typeface="SimSun" panose="02010600030101010101" pitchFamily="2" charset="-122"/>
              </a:rPr>
              <a:t>lưu giữ hồ sơ </a:t>
            </a:r>
            <a:r>
              <a:rPr lang="en-US" altLang="zh-CN" sz="2400" dirty="0">
                <a:latin typeface="Times New Roman" panose="02020603050405020304" pitchFamily="18" charset="0"/>
                <a:ea typeface="SimSun" panose="02010600030101010101" pitchFamily="2" charset="-122"/>
              </a:rPr>
              <a:t>về thực phẩm; thực hiện quy định về </a:t>
            </a:r>
            <a:r>
              <a:rPr lang="en-US" altLang="zh-CN" sz="2400" b="1" i="1" dirty="0">
                <a:solidFill>
                  <a:schemeClr val="accent2"/>
                </a:solidFill>
                <a:latin typeface="Times New Roman" panose="02020603050405020304" pitchFamily="18" charset="0"/>
                <a:ea typeface="SimSun" panose="02010600030101010101" pitchFamily="2" charset="-122"/>
              </a:rPr>
              <a:t>truy xuất nguồn gốc </a:t>
            </a:r>
            <a:r>
              <a:rPr lang="en-US" altLang="zh-CN" sz="2400" dirty="0">
                <a:latin typeface="Times New Roman" panose="02020603050405020304" pitchFamily="18" charset="0"/>
                <a:ea typeface="SimSun" panose="02010600030101010101" pitchFamily="2" charset="-122"/>
              </a:rPr>
              <a:t>thực phẩm không bảo đảm an toàn theo quy định tại Điều 54 của Luật này;</a:t>
            </a:r>
          </a:p>
          <a:p>
            <a:pPr marL="457200" indent="-457200" algn="just">
              <a:buChar char="-"/>
            </a:pPr>
            <a:r>
              <a:rPr lang="en-US" altLang="zh-CN" sz="2400" dirty="0">
                <a:latin typeface="Times New Roman" panose="02020603050405020304" pitchFamily="18" charset="0"/>
                <a:ea typeface="SimSun" panose="02010600030101010101" pitchFamily="2" charset="-122"/>
              </a:rPr>
              <a:t>Kịp thời </a:t>
            </a:r>
            <a:r>
              <a:rPr lang="en-US" altLang="zh-CN" sz="2400" b="1" i="1" dirty="0">
                <a:solidFill>
                  <a:schemeClr val="accent2"/>
                </a:solidFill>
                <a:latin typeface="Times New Roman" panose="02020603050405020304" pitchFamily="18" charset="0"/>
                <a:ea typeface="SimSun" panose="02010600030101010101" pitchFamily="2" charset="-122"/>
              </a:rPr>
              <a:t>ngừng sản xuất</a:t>
            </a:r>
            <a:r>
              <a:rPr lang="en-US" altLang="zh-CN" sz="2400" dirty="0">
                <a:latin typeface="Times New Roman" panose="02020603050405020304" pitchFamily="18" charset="0"/>
                <a:ea typeface="SimSun" panose="02010600030101010101" pitchFamily="2" charset="-122"/>
              </a:rPr>
              <a:t>, kinh doanh, thông báo cho các bên liên quan và có biện pháp </a:t>
            </a:r>
            <a:r>
              <a:rPr lang="en-US" altLang="zh-CN" sz="2400" b="1" i="1" dirty="0">
                <a:solidFill>
                  <a:schemeClr val="accent2"/>
                </a:solidFill>
                <a:latin typeface="Times New Roman" panose="02020603050405020304" pitchFamily="18" charset="0"/>
                <a:ea typeface="SimSun" panose="02010600030101010101" pitchFamily="2" charset="-122"/>
              </a:rPr>
              <a:t>khắc phục hậu quả </a:t>
            </a:r>
            <a:r>
              <a:rPr lang="en-US" altLang="zh-CN" sz="2400" dirty="0">
                <a:latin typeface="Times New Roman" panose="02020603050405020304" pitchFamily="18" charset="0"/>
                <a:ea typeface="SimSun" panose="02010600030101010101" pitchFamily="2" charset="-122"/>
              </a:rPr>
              <a:t>khi phát hiện thực phẩm không an toàn. </a:t>
            </a:r>
          </a:p>
          <a:p>
            <a:pPr marL="457200" indent="-457200" algn="just">
              <a:buChar char="-"/>
            </a:pPr>
            <a:r>
              <a:rPr lang="en-US" altLang="zh-CN" sz="2400" b="1" i="1" dirty="0">
                <a:solidFill>
                  <a:schemeClr val="accent2"/>
                </a:solidFill>
                <a:latin typeface="Times New Roman" panose="02020603050405020304" pitchFamily="18" charset="0"/>
                <a:ea typeface="SimSun" panose="02010600030101010101" pitchFamily="2" charset="-122"/>
              </a:rPr>
              <a:t>Tuân thủ quy định pháp luật</a:t>
            </a:r>
            <a:r>
              <a:rPr lang="en-US" altLang="zh-CN" sz="2400" dirty="0">
                <a:latin typeface="Times New Roman" panose="02020603050405020304" pitchFamily="18" charset="0"/>
                <a:ea typeface="SimSun" panose="02010600030101010101" pitchFamily="2" charset="-122"/>
              </a:rPr>
              <a:t>, quyết định về thanh tra, kiểm tra của cơ quan nhà nước có thẩm quyền; </a:t>
            </a:r>
            <a:r>
              <a:rPr lang="en-US" altLang="zh-CN" sz="2400" b="1" i="1" dirty="0">
                <a:solidFill>
                  <a:schemeClr val="accent2"/>
                </a:solidFill>
                <a:latin typeface="Times New Roman" panose="02020603050405020304" pitchFamily="18" charset="0"/>
                <a:ea typeface="SimSun" panose="02010600030101010101" pitchFamily="2" charset="-122"/>
              </a:rPr>
              <a:t>Chi trả chi phí lấy mẫu và kiểm nghiệm </a:t>
            </a:r>
            <a:r>
              <a:rPr lang="en-US" altLang="zh-CN" sz="2400" dirty="0">
                <a:latin typeface="Times New Roman" panose="02020603050405020304" pitchFamily="18" charset="0"/>
                <a:ea typeface="SimSun" panose="02010600030101010101" pitchFamily="2" charset="-122"/>
              </a:rPr>
              <a:t>theo quy định tại Điều 48 của Luật này;</a:t>
            </a:r>
          </a:p>
          <a:p>
            <a:pPr marL="457200" indent="-457200" algn="just">
              <a:buChar char="-"/>
            </a:pPr>
            <a:r>
              <a:rPr lang="en-US" altLang="zh-CN" sz="2400" b="1" i="1" dirty="0">
                <a:solidFill>
                  <a:schemeClr val="accent2"/>
                </a:solidFill>
                <a:latin typeface="Times New Roman" panose="02020603050405020304" pitchFamily="18" charset="0"/>
                <a:ea typeface="SimSun" panose="02010600030101010101" pitchFamily="2" charset="-122"/>
              </a:rPr>
              <a:t>Bồi thường thiệt hại </a:t>
            </a:r>
            <a:r>
              <a:rPr lang="en-US" altLang="zh-CN" sz="2400" dirty="0">
                <a:latin typeface="Times New Roman" panose="02020603050405020304" pitchFamily="18" charset="0"/>
                <a:ea typeface="SimSun" panose="02010600030101010101" pitchFamily="2" charset="-122"/>
              </a:rPr>
              <a:t>theo quy định của pháp luật khi thực phẩm không an toàn </a:t>
            </a:r>
            <a:r>
              <a:rPr lang="en-US" altLang="zh-CN" sz="2400" b="1" i="1" dirty="0">
                <a:solidFill>
                  <a:schemeClr val="accent2"/>
                </a:solidFill>
                <a:latin typeface="Times New Roman" panose="02020603050405020304" pitchFamily="18" charset="0"/>
                <a:ea typeface="SimSun" panose="02010600030101010101" pitchFamily="2" charset="-122"/>
              </a:rPr>
              <a:t>do mình </a:t>
            </a:r>
            <a:r>
              <a:rPr lang="en-US" altLang="zh-CN" sz="2400" dirty="0">
                <a:latin typeface="Times New Roman" panose="02020603050405020304" pitchFamily="18" charset="0"/>
                <a:ea typeface="SimSun" panose="02010600030101010101" pitchFamily="2" charset="-122"/>
              </a:rPr>
              <a:t>sản xuất, kinh doanh </a:t>
            </a:r>
            <a:r>
              <a:rPr lang="en-US" altLang="zh-CN" sz="2400" b="1" i="1" dirty="0">
                <a:solidFill>
                  <a:schemeClr val="accent2"/>
                </a:solidFill>
                <a:latin typeface="Times New Roman" panose="02020603050405020304" pitchFamily="18" charset="0"/>
                <a:ea typeface="SimSun" panose="02010600030101010101" pitchFamily="2" charset="-122"/>
              </a:rPr>
              <a:t>gây ra</a:t>
            </a:r>
            <a:r>
              <a:rPr lang="en-US" altLang="zh-CN" sz="2400" dirty="0">
                <a:latin typeface="Times New Roman" panose="02020603050405020304" pitchFamily="18" charset="0"/>
                <a:ea typeface="SimSun" panose="02010600030101010101" pitchFamily="2" charset="-122"/>
              </a:rPr>
              <a:t>.</a:t>
            </a:r>
          </a:p>
        </p:txBody>
      </p:sp>
    </p:spTree>
  </p:cSld>
  <p:clrMapOvr>
    <a:masterClrMapping/>
  </p:clrMapOvr>
  <p:transition>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4"/>
          <p:cNvSpPr/>
          <p:nvPr/>
        </p:nvSpPr>
        <p:spPr>
          <a:xfrm>
            <a:off x="990600" y="2727325"/>
            <a:ext cx="7947025" cy="1323975"/>
          </a:xfrm>
          <a:prstGeom prst="rect">
            <a:avLst/>
          </a:prstGeom>
          <a:noFill/>
          <a:ln w="9525">
            <a:noFill/>
          </a:ln>
        </p:spPr>
        <p:txBody>
          <a:bodyPr>
            <a:spAutoFit/>
          </a:bodyPr>
          <a:lstStyle/>
          <a:p>
            <a:pPr algn="ctr" eaLnBrk="0" hangingPunct="0"/>
            <a:r>
              <a:rPr lang="en-US" altLang="zh-CN" sz="2000" b="1" dirty="0">
                <a:solidFill>
                  <a:schemeClr val="accent2"/>
                </a:solidFill>
                <a:latin typeface="Times New Roman" panose="02020603050405020304" pitchFamily="18" charset="0"/>
                <a:ea typeface="SimSun" panose="02010600030101010101" pitchFamily="2" charset="-122"/>
              </a:rPr>
              <a:t>II. NỘI DUNG CHÍNH CỦA</a:t>
            </a:r>
            <a:br>
              <a:rPr lang="en-US" altLang="zh-CN" sz="2000" b="1" dirty="0">
                <a:solidFill>
                  <a:schemeClr val="accent2"/>
                </a:solidFill>
                <a:latin typeface="Times New Roman" panose="02020603050405020304" pitchFamily="18" charset="0"/>
                <a:ea typeface="SimSun" panose="02010600030101010101" pitchFamily="2" charset="-122"/>
              </a:rPr>
            </a:br>
            <a:r>
              <a:rPr lang="en-US" altLang="zh-CN" sz="2000" b="1" dirty="0">
                <a:solidFill>
                  <a:schemeClr val="accent2"/>
                </a:solidFill>
                <a:latin typeface="Times New Roman" panose="02020603050405020304" pitchFamily="18" charset="0"/>
                <a:ea typeface="SimSun" panose="02010600030101010101" pitchFamily="2" charset="-122"/>
              </a:rPr>
              <a:t>NGHỊ </a:t>
            </a:r>
            <a:r>
              <a:rPr lang="en-US" altLang="zh-CN" sz="2000" b="1" dirty="0" smtClean="0">
                <a:solidFill>
                  <a:schemeClr val="accent2"/>
                </a:solidFill>
                <a:latin typeface="Times New Roman" panose="02020603050405020304" pitchFamily="18" charset="0"/>
                <a:ea typeface="SimSun" panose="02010600030101010101" pitchFamily="2" charset="-122"/>
              </a:rPr>
              <a:t>ĐỊNH </a:t>
            </a:r>
            <a:r>
              <a:rPr lang="en-US" altLang="zh-CN" sz="2000" b="1" dirty="0">
                <a:solidFill>
                  <a:schemeClr val="accent2"/>
                </a:solidFill>
                <a:latin typeface="Times New Roman" panose="02020603050405020304" pitchFamily="18" charset="0"/>
                <a:ea typeface="SimSun" panose="02010600030101010101" pitchFamily="2" charset="-122"/>
              </a:rPr>
              <a:t>15/2018/NĐ-CP NGÀY 02/02/2018 </a:t>
            </a:r>
            <a:br>
              <a:rPr lang="en-US" altLang="zh-CN" sz="2000" b="1" dirty="0">
                <a:solidFill>
                  <a:schemeClr val="accent2"/>
                </a:solidFill>
                <a:latin typeface="Times New Roman" panose="02020603050405020304" pitchFamily="18" charset="0"/>
                <a:ea typeface="SimSun" panose="02010600030101010101" pitchFamily="2" charset="-122"/>
              </a:rPr>
            </a:br>
            <a:r>
              <a:rPr lang="en-US" altLang="zh-CN" sz="2000" b="1" dirty="0">
                <a:solidFill>
                  <a:schemeClr val="accent2"/>
                </a:solidFill>
                <a:latin typeface="Times New Roman" panose="02020603050405020304" pitchFamily="18" charset="0"/>
                <a:ea typeface="SimSun" panose="02010600030101010101" pitchFamily="2" charset="-122"/>
              </a:rPr>
              <a:t>QUY ĐỊNH CHI TIẾT THI HÀNH MỘT SỐ ĐIỀU CỦA LUẬT ATTP</a:t>
            </a:r>
            <a:br>
              <a:rPr lang="en-US" altLang="zh-CN" sz="2000" b="1" dirty="0">
                <a:solidFill>
                  <a:schemeClr val="accent2"/>
                </a:solidFill>
                <a:latin typeface="Times New Roman" panose="02020603050405020304" pitchFamily="18" charset="0"/>
                <a:ea typeface="SimSun" panose="02010600030101010101" pitchFamily="2" charset="-122"/>
              </a:rPr>
            </a:br>
            <a:endParaRPr lang="en-US" altLang="zh-CN" sz="2000" b="1" dirty="0">
              <a:solidFill>
                <a:schemeClr val="accent2"/>
              </a:solidFill>
              <a:latin typeface="Times New Roman" panose="02020603050405020304" pitchFamily="18" charset="0"/>
              <a:ea typeface="SimSun" panose="02010600030101010101" pitchFamily="2" charset="-122"/>
            </a:endParaRPr>
          </a:p>
        </p:txBody>
      </p:sp>
    </p:spTree>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5"/>
          <p:cNvSpPr/>
          <p:nvPr/>
        </p:nvSpPr>
        <p:spPr>
          <a:xfrm>
            <a:off x="152400" y="1447800"/>
            <a:ext cx="9448800" cy="4953000"/>
          </a:xfrm>
          <a:prstGeom prst="rect">
            <a:avLst/>
          </a:prstGeom>
          <a:noFill/>
          <a:ln w="9525">
            <a:noFill/>
          </a:ln>
        </p:spPr>
        <p:txBody>
          <a:bodyPr/>
          <a:lstStyle/>
          <a:p>
            <a:pPr marL="396875" indent="-396875" defTabSz="914400">
              <a:lnSpc>
                <a:spcPct val="80000"/>
              </a:lnSpc>
              <a:spcBef>
                <a:spcPct val="20000"/>
              </a:spcBef>
              <a:tabLst>
                <a:tab pos="2057400" algn="l"/>
              </a:tabLst>
            </a:pPr>
            <a:r>
              <a:rPr lang="en-US" altLang="zh-CN" sz="1600" b="1" dirty="0">
                <a:latin typeface="Arial" panose="020B0604020202020204" pitchFamily="34" charset="0"/>
                <a:ea typeface="SimSun" panose="02010600030101010101" pitchFamily="2" charset="-122"/>
              </a:rPr>
              <a:t>	</a:t>
            </a:r>
          </a:p>
          <a:p>
            <a:pPr marL="396875" indent="-396875" defTabSz="914400" eaLnBrk="0" hangingPunct="0">
              <a:tabLst>
                <a:tab pos="2057400" algn="l"/>
              </a:tabLst>
            </a:pPr>
            <a:r>
              <a:rPr lang="vi-VN" altLang="x-none" sz="2400" b="1" dirty="0">
                <a:solidFill>
                  <a:srgbClr val="FF0000"/>
                </a:solidFill>
                <a:latin typeface="Times New Roman" panose="02020603050405020304" pitchFamily="18" charset="0"/>
              </a:rPr>
              <a:t>Điều 11. Cấp Giấy chứng nhận cơ sở đủ điều kiện an toàn thực phẩm</a:t>
            </a:r>
          </a:p>
          <a:p>
            <a:pPr marL="396875" indent="-396875" algn="just" defTabSz="914400" eaLnBrk="0" hangingPunct="0">
              <a:tabLst>
                <a:tab pos="2057400" algn="l"/>
              </a:tabLst>
            </a:pPr>
            <a:r>
              <a:rPr lang="en-US" altLang="zh-CN" sz="2400" dirty="0">
                <a:latin typeface="Times New Roman" panose="02020603050405020304" pitchFamily="18" charset="0"/>
                <a:ea typeface="SimSun" panose="02010600030101010101" pitchFamily="2" charset="-122"/>
              </a:rPr>
              <a:t>	</a:t>
            </a:r>
            <a:r>
              <a:rPr lang="vi-VN" altLang="x-none" sz="2400" dirty="0">
                <a:latin typeface="Times New Roman" panose="02020603050405020304" pitchFamily="18" charset="0"/>
              </a:rPr>
              <a:t>1. Cơ sở sản xuất, kinh doanh thực phẩm </a:t>
            </a:r>
            <a:r>
              <a:rPr lang="vi-VN" altLang="x-none" sz="4000" i="1" dirty="0">
                <a:solidFill>
                  <a:schemeClr val="accent2"/>
                </a:solidFill>
                <a:latin typeface="Times New Roman" panose="02020603050405020304" pitchFamily="18" charset="0"/>
              </a:rPr>
              <a:t>phải có </a:t>
            </a:r>
            <a:r>
              <a:rPr lang="vi-VN" altLang="x-none" sz="2400" dirty="0">
                <a:latin typeface="Times New Roman" panose="02020603050405020304" pitchFamily="18" charset="0"/>
              </a:rPr>
              <a:t>Giấy chứng nhận cơ sở đủ điều kiện an toàn thực phẩm khi hoạt động, </a:t>
            </a:r>
            <a:r>
              <a:rPr lang="vi-VN" altLang="x-none" sz="2400" i="1" dirty="0">
                <a:solidFill>
                  <a:srgbClr val="0000FF"/>
                </a:solidFill>
                <a:latin typeface="Times New Roman" panose="02020603050405020304" pitchFamily="18" charset="0"/>
              </a:rPr>
              <a:t>trừ trường hợp quy định tại khoản 1 Điều 12 Nghị định này.</a:t>
            </a:r>
          </a:p>
          <a:p>
            <a:pPr marL="396875" indent="-396875" algn="just" defTabSz="914400" eaLnBrk="0" hangingPunct="0">
              <a:tabLst>
                <a:tab pos="2057400" algn="l"/>
              </a:tabLst>
            </a:pPr>
            <a:r>
              <a:rPr lang="en-US" altLang="zh-CN" sz="2400" dirty="0">
                <a:latin typeface="Times New Roman" panose="02020603050405020304" pitchFamily="18" charset="0"/>
                <a:ea typeface="SimSun" panose="02010600030101010101" pitchFamily="2" charset="-122"/>
              </a:rPr>
              <a:t>	</a:t>
            </a:r>
            <a:r>
              <a:rPr lang="vi-VN" altLang="x-none" sz="2400" dirty="0">
                <a:latin typeface="Times New Roman" panose="02020603050405020304" pitchFamily="18" charset="0"/>
              </a:rPr>
              <a:t>2. Điều kiện cấp Giấy chứng nhận cơ sở đủ điều kiện an toàn thực phẩm được thực hiện theo quy định tại </a:t>
            </a:r>
            <a:r>
              <a:rPr lang="vi-VN" altLang="x-none" sz="2400" i="1" dirty="0">
                <a:solidFill>
                  <a:srgbClr val="0000FF"/>
                </a:solidFill>
                <a:latin typeface="Times New Roman" panose="02020603050405020304" pitchFamily="18" charset="0"/>
              </a:rPr>
              <a:t>khoản 1 Điều 34 Luật an toàn thực phẩm.</a:t>
            </a:r>
            <a:r>
              <a:rPr lang="vi-VN" altLang="x-none" sz="2400" dirty="0">
                <a:latin typeface="Times New Roman" panose="02020603050405020304" pitchFamily="18" charset="0"/>
              </a:rPr>
              <a:t> </a:t>
            </a:r>
            <a:r>
              <a:rPr lang="vi-VN" altLang="x-none" sz="2400" dirty="0">
                <a:solidFill>
                  <a:srgbClr val="FF0000"/>
                </a:solidFill>
                <a:latin typeface="Times New Roman" panose="02020603050405020304" pitchFamily="18" charset="0"/>
              </a:rPr>
              <a:t>Riêng đối với các cơ sở sản xuất </a:t>
            </a:r>
            <a:r>
              <a:rPr lang="vi-VN" altLang="x-none" sz="4000" i="1" dirty="0">
                <a:solidFill>
                  <a:schemeClr val="accent2"/>
                </a:solidFill>
                <a:latin typeface="Times New Roman" panose="02020603050405020304" pitchFamily="18" charset="0"/>
              </a:rPr>
              <a:t>thực phẩm bảo vệ sức khỏe</a:t>
            </a:r>
            <a:r>
              <a:rPr lang="vi-VN" altLang="x-none" sz="2400" i="1" dirty="0">
                <a:solidFill>
                  <a:schemeClr val="accent2"/>
                </a:solidFill>
                <a:latin typeface="Times New Roman" panose="02020603050405020304" pitchFamily="18" charset="0"/>
              </a:rPr>
              <a:t>,</a:t>
            </a:r>
            <a:r>
              <a:rPr lang="vi-VN" altLang="x-none" sz="2400" dirty="0">
                <a:solidFill>
                  <a:srgbClr val="FF0000"/>
                </a:solidFill>
                <a:latin typeface="Times New Roman" panose="02020603050405020304" pitchFamily="18" charset="0"/>
              </a:rPr>
              <a:t> phải tuân thủ các yêu cầu quy định tại Điều 28 Nghị định này.</a:t>
            </a:r>
          </a:p>
        </p:txBody>
      </p:sp>
      <p:sp>
        <p:nvSpPr>
          <p:cNvPr id="30723" name="Rectangle 6"/>
          <p:cNvSpPr/>
          <p:nvPr/>
        </p:nvSpPr>
        <p:spPr>
          <a:xfrm>
            <a:off x="2225675" y="514350"/>
            <a:ext cx="5697538" cy="641350"/>
          </a:xfrm>
          <a:prstGeom prst="rect">
            <a:avLst/>
          </a:prstGeom>
          <a:noFill/>
          <a:ln w="9525">
            <a:noFill/>
          </a:ln>
        </p:spPr>
        <p:txBody>
          <a:bodyPr>
            <a:spAutoFit/>
          </a:bodyPr>
          <a:lstStyle/>
          <a:p>
            <a:pPr algn="ctr">
              <a:lnSpc>
                <a:spcPct val="80000"/>
              </a:lnSpc>
              <a:spcBef>
                <a:spcPct val="20000"/>
              </a:spcBef>
            </a:pPr>
            <a:r>
              <a:rPr lang="en-US" altLang="zh-CN" sz="2000" b="1" dirty="0">
                <a:solidFill>
                  <a:schemeClr val="hlink"/>
                </a:solidFill>
                <a:latin typeface="Times New Roman" panose="02020603050405020304" pitchFamily="18" charset="0"/>
                <a:ea typeface="SimSun" panose="02010600030101010101" pitchFamily="2" charset="-122"/>
              </a:rPr>
              <a:t>CẤP GIẤY CHỨNG NHẬN </a:t>
            </a:r>
          </a:p>
          <a:p>
            <a:pPr algn="ctr">
              <a:lnSpc>
                <a:spcPct val="80000"/>
              </a:lnSpc>
              <a:spcBef>
                <a:spcPct val="20000"/>
              </a:spcBef>
            </a:pPr>
            <a:r>
              <a:rPr lang="en-US" altLang="zh-CN" sz="2000" b="1" dirty="0">
                <a:solidFill>
                  <a:schemeClr val="hlink"/>
                </a:solidFill>
                <a:latin typeface="Times New Roman" panose="02020603050405020304" pitchFamily="18" charset="0"/>
                <a:ea typeface="SimSun" panose="02010600030101010101" pitchFamily="2" charset="-122"/>
              </a:rPr>
              <a:t>CƠ SỞ ĐỦ ĐIỀU KIỆN AN TOÀN THỰC PHẨM</a:t>
            </a:r>
          </a:p>
        </p:txBody>
      </p:sp>
    </p:spTree>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auto">
          <a:xfrm>
            <a:off x="0" y="0"/>
            <a:ext cx="9906000" cy="762000"/>
          </a:xfrm>
          <a:prstGeom prst="rect">
            <a:avLst/>
          </a:prstGeom>
          <a:gradFill rotWithShape="1">
            <a:gsLst>
              <a:gs pos="0">
                <a:srgbClr val="E29700">
                  <a:alpha val="37000"/>
                </a:srgbClr>
              </a:gs>
              <a:gs pos="50000">
                <a:srgbClr val="FFEB97"/>
              </a:gs>
              <a:gs pos="100000">
                <a:srgbClr val="E29700">
                  <a:alpha val="37000"/>
                </a:srgbClr>
              </a:gs>
            </a:gsLst>
            <a:lin ang="5400000" scaled="1"/>
          </a:gradFill>
          <a:ln w="9525" cmpd="sng">
            <a:noFill/>
            <a:prstDash val="solid"/>
            <a:miter lim="800000"/>
          </a:ln>
          <a:effectLst/>
          <a:scene3d>
            <a:camera prst="orthographicFront"/>
            <a:lightRig rig="balanced" dir="t"/>
          </a:scene3d>
          <a:sp3d prstMaterial="plastic"/>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2000" b="1" i="0" u="none" strike="noStrike" kern="1200" cap="none" spc="0" normalizeH="0" baseline="0" noProof="0" dirty="0" smtClean="0">
                <a:ln>
                  <a:noFill/>
                </a:ln>
                <a:solidFill>
                  <a:srgbClr val="FF0000"/>
                </a:solidFill>
                <a:effectLst/>
                <a:uLnTx/>
                <a:uFillTx/>
                <a:latin typeface="Times New Roman" panose="02020603050405020304" pitchFamily="18" charset="0"/>
                <a:ea typeface="+mn-ea"/>
                <a:cs typeface="+mn-cs"/>
              </a:rPr>
              <a:t>ĐIỀU KIỆN BẢO ĐẢM ATTP TRONG SẢN XUẤT, KINH DOANH </a:t>
            </a:r>
            <a:br>
              <a:rPr kumimoji="0" lang="en-US" sz="2000" b="1" i="0" u="none" strike="noStrike" kern="1200" cap="none" spc="0" normalizeH="0" baseline="0" noProof="0" dirty="0" smtClean="0">
                <a:ln>
                  <a:noFill/>
                </a:ln>
                <a:solidFill>
                  <a:srgbClr val="FF0000"/>
                </a:solidFill>
                <a:effectLst/>
                <a:uLnTx/>
                <a:uFillTx/>
                <a:latin typeface="Times New Roman" panose="02020603050405020304" pitchFamily="18" charset="0"/>
                <a:ea typeface="+mn-ea"/>
                <a:cs typeface="+mn-cs"/>
              </a:rPr>
            </a:br>
            <a:r>
              <a:rPr kumimoji="0" lang="en-US" sz="2000" b="1" i="0" u="none" strike="noStrike" kern="1200" cap="none" spc="0" normalizeH="0" baseline="0" noProof="0" dirty="0" smtClean="0">
                <a:ln>
                  <a:noFill/>
                </a:ln>
                <a:solidFill>
                  <a:srgbClr val="FF0000"/>
                </a:solidFill>
                <a:effectLst/>
                <a:uLnTx/>
                <a:uFillTx/>
                <a:latin typeface="Times New Roman" panose="02020603050405020304" pitchFamily="18" charset="0"/>
                <a:ea typeface="+mn-ea"/>
                <a:cs typeface="+mn-cs"/>
              </a:rPr>
              <a:t>VÀ SỬ DỤNG PHỤ GIA THỰC PHẨM. </a:t>
            </a:r>
            <a:endParaRPr kumimoji="0" lang="en-US" sz="2800" b="1" i="0" u="none" strike="noStrike" kern="0" cap="none" spc="0" normalizeH="0" baseline="0" noProof="0" dirty="0">
              <a:ln>
                <a:noFill/>
              </a:ln>
              <a:solidFill>
                <a:schemeClr val="tx2"/>
              </a:solidFill>
              <a:effectLst/>
              <a:uLnTx/>
              <a:uFillTx/>
              <a:latin typeface="+mj-lt"/>
              <a:ea typeface="+mj-ea"/>
              <a:cs typeface="+mj-cs"/>
            </a:endParaRPr>
          </a:p>
        </p:txBody>
      </p:sp>
      <p:sp>
        <p:nvSpPr>
          <p:cNvPr id="31749" name="Content Placeholder 2"/>
          <p:cNvSpPr>
            <a:spLocks noGrp="1"/>
          </p:cNvSpPr>
          <p:nvPr>
            <p:ph idx="1"/>
          </p:nvPr>
        </p:nvSpPr>
        <p:spPr>
          <a:xfrm>
            <a:off x="152400" y="1447800"/>
            <a:ext cx="9601200" cy="5181600"/>
          </a:xfrm>
          <a:ln/>
        </p:spPr>
        <p:txBody>
          <a:bodyPr vert="horz" wrap="square" lIns="91440" tIns="45720" rIns="91440" bIns="45720" anchor="t" anchorCtr="0"/>
          <a:lstStyle/>
          <a:p>
            <a:pPr marL="0" indent="0">
              <a:buNone/>
            </a:pPr>
            <a:r>
              <a:rPr lang="vi-VN" altLang="x-none" sz="2200" u="none" dirty="0">
                <a:latin typeface="Times New Roman" panose="02020603050405020304" pitchFamily="18" charset="0"/>
              </a:rPr>
              <a:t>Điều 30. Quy định về điều kiện bảo đảm an to</a:t>
            </a:r>
            <a:r>
              <a:rPr lang="vi-VN" altLang="x-none" sz="2200" u="none" dirty="0">
                <a:latin typeface="Times New Roman" panose="02020603050405020304" pitchFamily="18" charset="0"/>
                <a:ea typeface="Times New Roman" panose="02020603050405020304" pitchFamily="18" charset="0"/>
              </a:rPr>
              <a:t>à</a:t>
            </a:r>
            <a:r>
              <a:rPr lang="vi-VN" altLang="x-none" sz="2200" u="none" dirty="0">
                <a:latin typeface="Times New Roman" panose="02020603050405020304" pitchFamily="18" charset="0"/>
              </a:rPr>
              <a:t>n thực phẩm đối với phụ gia thực phẩm</a:t>
            </a:r>
            <a:endParaRPr lang="en-US" altLang="zh-CN" sz="2200" u="none" dirty="0">
              <a:latin typeface="Times New Roman" panose="02020603050405020304" pitchFamily="18" charset="0"/>
              <a:ea typeface="SimSun" panose="02010600030101010101" pitchFamily="2" charset="-122"/>
            </a:endParaRPr>
          </a:p>
          <a:p>
            <a:pPr marL="0" indent="0">
              <a:buNone/>
            </a:pPr>
            <a:r>
              <a:rPr lang="vi-VN" altLang="x-none" sz="2200" b="0" u="none" dirty="0">
                <a:latin typeface="Times New Roman" panose="02020603050405020304" pitchFamily="18" charset="0"/>
              </a:rPr>
              <a:t>Cơ sở sản xuất, kinh doanh phụ gia thực phẩm phải đáp ứng các </a:t>
            </a:r>
            <a:r>
              <a:rPr lang="vi-VN" altLang="x-none" sz="2200" i="1" u="none" dirty="0">
                <a:solidFill>
                  <a:srgbClr val="FF0000"/>
                </a:solidFill>
                <a:latin typeface="Times New Roman" panose="02020603050405020304" pitchFamily="18" charset="0"/>
              </a:rPr>
              <a:t>điều kiện </a:t>
            </a:r>
            <a:r>
              <a:rPr lang="vi-VN" altLang="x-none" sz="2200" b="0" u="none" dirty="0">
                <a:latin typeface="Times New Roman" panose="02020603050405020304" pitchFamily="18" charset="0"/>
              </a:rPr>
              <a:t>bảo đảm an to</a:t>
            </a:r>
            <a:r>
              <a:rPr lang="vi-VN" altLang="x-none" sz="2200" b="0" u="none" dirty="0">
                <a:latin typeface="Times New Roman" panose="02020603050405020304" pitchFamily="18" charset="0"/>
                <a:ea typeface="Times New Roman" panose="02020603050405020304" pitchFamily="18" charset="0"/>
              </a:rPr>
              <a:t>à</a:t>
            </a:r>
            <a:r>
              <a:rPr lang="vi-VN" altLang="x-none" sz="2200" b="0" u="none" dirty="0">
                <a:latin typeface="Times New Roman" panose="02020603050405020304" pitchFamily="18" charset="0"/>
              </a:rPr>
              <a:t>n thực phẩm sau đây:</a:t>
            </a:r>
            <a:endParaRPr lang="en-US" altLang="zh-CN" sz="2200" b="0" u="none" dirty="0">
              <a:latin typeface="Times New Roman" panose="02020603050405020304" pitchFamily="18" charset="0"/>
              <a:ea typeface="SimSun" panose="02010600030101010101" pitchFamily="2" charset="-122"/>
            </a:endParaRPr>
          </a:p>
          <a:p>
            <a:pPr marL="0" indent="0">
              <a:buNone/>
            </a:pPr>
            <a:r>
              <a:rPr lang="vi-VN" altLang="x-none" sz="2200" b="0" u="none" dirty="0">
                <a:latin typeface="Times New Roman" panose="02020603050405020304" pitchFamily="18" charset="0"/>
              </a:rPr>
              <a:t>1. Đáp ứng các </a:t>
            </a:r>
            <a:r>
              <a:rPr lang="vi-VN" altLang="x-none" sz="2200" i="1" u="none" dirty="0">
                <a:solidFill>
                  <a:srgbClr val="FF0000"/>
                </a:solidFill>
                <a:latin typeface="Times New Roman" panose="02020603050405020304" pitchFamily="18" charset="0"/>
              </a:rPr>
              <a:t>quy định chung </a:t>
            </a:r>
            <a:r>
              <a:rPr lang="vi-VN" altLang="x-none" sz="2200" b="0" u="none" dirty="0">
                <a:latin typeface="Times New Roman" panose="02020603050405020304" pitchFamily="18" charset="0"/>
              </a:rPr>
              <a:t>về điều kiện bảo đảm an to</a:t>
            </a:r>
            <a:r>
              <a:rPr lang="vi-VN" altLang="x-none" sz="2200" b="0" u="none" dirty="0">
                <a:latin typeface="Times New Roman" panose="02020603050405020304" pitchFamily="18" charset="0"/>
                <a:ea typeface="Times New Roman" panose="02020603050405020304" pitchFamily="18" charset="0"/>
              </a:rPr>
              <a:t>à</a:t>
            </a:r>
            <a:r>
              <a:rPr lang="vi-VN" altLang="x-none" sz="2200" b="0" u="none" dirty="0">
                <a:latin typeface="Times New Roman" panose="02020603050405020304" pitchFamily="18" charset="0"/>
              </a:rPr>
              <a:t>n thực phẩm được quy định tại </a:t>
            </a:r>
            <a:r>
              <a:rPr lang="en-US" altLang="zh-CN" sz="2200" b="0" u="none" dirty="0">
                <a:latin typeface="Times New Roman" panose="02020603050405020304" pitchFamily="18" charset="0"/>
                <a:ea typeface="SimSun" panose="02010600030101010101" pitchFamily="2" charset="-122"/>
              </a:rPr>
              <a:t>khoản 1 Điều 19, khoản 1 Điều 20, khoản 1 Điều 21 Luật an toàn thực phẩm</a:t>
            </a:r>
            <a:r>
              <a:rPr lang="vi-VN" altLang="x-none" sz="2200" b="0" u="none" dirty="0">
                <a:latin typeface="Times New Roman" panose="02020603050405020304" pitchFamily="18" charset="0"/>
              </a:rPr>
              <a:t>.</a:t>
            </a:r>
            <a:endParaRPr lang="en-US" altLang="zh-CN" sz="2200" b="0" u="none" dirty="0">
              <a:latin typeface="Times New Roman" panose="02020603050405020304" pitchFamily="18" charset="0"/>
              <a:ea typeface="SimSun" panose="02010600030101010101" pitchFamily="2" charset="-122"/>
            </a:endParaRPr>
          </a:p>
          <a:p>
            <a:pPr marL="0" indent="0">
              <a:buNone/>
            </a:pPr>
            <a:r>
              <a:rPr lang="vi-VN" altLang="x-none" sz="2200" b="0" u="none" dirty="0">
                <a:latin typeface="Times New Roman" panose="02020603050405020304" pitchFamily="18" charset="0"/>
              </a:rPr>
              <a:t>2. Chỉ được phối trộn các phụ gia thực phẩm khi các phụ gia thực phẩm đó thuộc </a:t>
            </a:r>
            <a:r>
              <a:rPr lang="vi-VN" altLang="x-none" sz="2200" i="1" u="none" dirty="0">
                <a:solidFill>
                  <a:srgbClr val="FF0000"/>
                </a:solidFill>
                <a:latin typeface="Times New Roman" panose="02020603050405020304" pitchFamily="18" charset="0"/>
              </a:rPr>
              <a:t>danh mục </a:t>
            </a:r>
            <a:r>
              <a:rPr lang="vi-VN" altLang="x-none" sz="2200" b="0" u="none" dirty="0">
                <a:latin typeface="Times New Roman" panose="02020603050405020304" pitchFamily="18" charset="0"/>
              </a:rPr>
              <a:t>các chất phụ gia </a:t>
            </a:r>
            <a:r>
              <a:rPr lang="vi-VN" altLang="x-none" sz="2200" i="1" u="none" dirty="0">
                <a:solidFill>
                  <a:srgbClr val="FF0000"/>
                </a:solidFill>
                <a:latin typeface="Times New Roman" panose="02020603050405020304" pitchFamily="18" charset="0"/>
              </a:rPr>
              <a:t>được phép </a:t>
            </a:r>
            <a:r>
              <a:rPr lang="vi-VN" altLang="x-none" sz="2200" b="0" u="none" dirty="0">
                <a:latin typeface="Times New Roman" panose="02020603050405020304" pitchFamily="18" charset="0"/>
              </a:rPr>
              <a:t>sử dụng trong thực phẩm do Bộ Y tế quy định v</a:t>
            </a:r>
            <a:r>
              <a:rPr lang="vi-VN" altLang="x-none" sz="2200" b="0" u="none" dirty="0">
                <a:latin typeface="Times New Roman" panose="02020603050405020304" pitchFamily="18" charset="0"/>
                <a:ea typeface="Times New Roman" panose="02020603050405020304" pitchFamily="18" charset="0"/>
              </a:rPr>
              <a:t>à</a:t>
            </a:r>
            <a:r>
              <a:rPr lang="vi-VN" altLang="x-none" sz="2200" b="0" u="none" dirty="0">
                <a:latin typeface="Times New Roman" panose="02020603050405020304" pitchFamily="18" charset="0"/>
              </a:rPr>
              <a:t> sản phẩm cuối cùng của sự phối trộn không gây ra bất cứ </a:t>
            </a:r>
            <a:r>
              <a:rPr lang="vi-VN" altLang="x-none" sz="2200" i="1" u="none" dirty="0">
                <a:solidFill>
                  <a:srgbClr val="FF0000"/>
                </a:solidFill>
                <a:latin typeface="Times New Roman" panose="02020603050405020304" pitchFamily="18" charset="0"/>
              </a:rPr>
              <a:t>tác hại </a:t>
            </a:r>
            <a:r>
              <a:rPr lang="vi-VN" altLang="x-none" sz="2200" b="0" u="none" dirty="0">
                <a:latin typeface="Times New Roman" panose="02020603050405020304" pitchFamily="18" charset="0"/>
              </a:rPr>
              <a:t>n</a:t>
            </a:r>
            <a:r>
              <a:rPr lang="vi-VN" altLang="x-none" sz="2200" b="0" u="none" dirty="0">
                <a:latin typeface="Times New Roman" panose="02020603050405020304" pitchFamily="18" charset="0"/>
                <a:ea typeface="Times New Roman" panose="02020603050405020304" pitchFamily="18" charset="0"/>
              </a:rPr>
              <a:t>à</a:t>
            </a:r>
            <a:r>
              <a:rPr lang="vi-VN" altLang="x-none" sz="2200" b="0" u="none" dirty="0">
                <a:latin typeface="Times New Roman" panose="02020603050405020304" pitchFamily="18" charset="0"/>
              </a:rPr>
              <a:t>o v</a:t>
            </a:r>
            <a:r>
              <a:rPr lang="en-US" altLang="zh-CN" sz="2200" b="0" u="none" dirty="0">
                <a:latin typeface="Times New Roman" panose="02020603050405020304" pitchFamily="18" charset="0"/>
                <a:ea typeface="SimSun" panose="02010600030101010101" pitchFamily="2" charset="-122"/>
              </a:rPr>
              <a:t>ớ</a:t>
            </a:r>
            <a:r>
              <a:rPr lang="vi-VN" altLang="x-none" sz="2200" b="0" u="none" dirty="0">
                <a:latin typeface="Times New Roman" panose="02020603050405020304" pitchFamily="18" charset="0"/>
              </a:rPr>
              <a:t>i sức khỏe con người; trường hợp tạo ra một sản phẩm mới, có công dụng mới phải chứng minh công dụng, đối tượng sử dụng v</a:t>
            </a:r>
            <a:r>
              <a:rPr lang="vi-VN" altLang="x-none" sz="2200" b="0" u="none" dirty="0">
                <a:latin typeface="Times New Roman" panose="02020603050405020304" pitchFamily="18" charset="0"/>
                <a:ea typeface="Times New Roman" panose="02020603050405020304" pitchFamily="18" charset="0"/>
              </a:rPr>
              <a:t>à</a:t>
            </a:r>
            <a:r>
              <a:rPr lang="vi-VN" altLang="x-none" sz="2200" b="0" u="none" dirty="0">
                <a:latin typeface="Times New Roman" panose="02020603050405020304" pitchFamily="18" charset="0"/>
              </a:rPr>
              <a:t> mức sử dụng tối đa.</a:t>
            </a:r>
            <a:endParaRPr lang="en-US" altLang="zh-CN" sz="2200" b="0" u="none" dirty="0">
              <a:latin typeface="Times New Roman" panose="02020603050405020304" pitchFamily="18" charset="0"/>
              <a:ea typeface="SimSun" panose="02010600030101010101" pitchFamily="2" charset="-122"/>
            </a:endParaRPr>
          </a:p>
          <a:p>
            <a:pPr marL="0" indent="0">
              <a:buNone/>
            </a:pPr>
            <a:r>
              <a:rPr lang="vi-VN" altLang="x-none" sz="2200" b="0" u="none" dirty="0">
                <a:latin typeface="Times New Roman" panose="02020603050405020304" pitchFamily="18" charset="0"/>
              </a:rPr>
              <a:t>3. Việc sang </a:t>
            </a:r>
            <a:r>
              <a:rPr lang="vi-VN" altLang="x-none" sz="2200" i="1" u="none" dirty="0">
                <a:solidFill>
                  <a:srgbClr val="FF0000"/>
                </a:solidFill>
                <a:latin typeface="Times New Roman" panose="02020603050405020304" pitchFamily="18" charset="0"/>
              </a:rPr>
              <a:t>chia, san, chiết </a:t>
            </a:r>
            <a:r>
              <a:rPr lang="vi-VN" altLang="x-none" sz="2200" b="0" u="none" dirty="0">
                <a:latin typeface="Times New Roman" panose="02020603050405020304" pitchFamily="18" charset="0"/>
              </a:rPr>
              <a:t>phụ gia thực phẩm phải được thực hiện tại cơ sở đủ điều kiện an to</a:t>
            </a:r>
            <a:r>
              <a:rPr lang="vi-VN" altLang="x-none" sz="2200" b="0" u="none" dirty="0">
                <a:latin typeface="Times New Roman" panose="02020603050405020304" pitchFamily="18" charset="0"/>
                <a:ea typeface="Times New Roman" panose="02020603050405020304" pitchFamily="18" charset="0"/>
              </a:rPr>
              <a:t>à</a:t>
            </a:r>
            <a:r>
              <a:rPr lang="vi-VN" altLang="x-none" sz="2200" b="0" u="none" dirty="0">
                <a:latin typeface="Times New Roman" panose="02020603050405020304" pitchFamily="18" charset="0"/>
              </a:rPr>
              <a:t>n thực phẩm v</a:t>
            </a:r>
            <a:r>
              <a:rPr lang="vi-VN" altLang="x-none" sz="2200" b="0" u="none" dirty="0">
                <a:latin typeface="Times New Roman" panose="02020603050405020304" pitchFamily="18" charset="0"/>
                <a:ea typeface="Times New Roman" panose="02020603050405020304" pitchFamily="18" charset="0"/>
              </a:rPr>
              <a:t>à</a:t>
            </a:r>
            <a:r>
              <a:rPr lang="vi-VN" altLang="x-none" sz="2200" b="0" u="none" dirty="0">
                <a:latin typeface="Times New Roman" panose="02020603050405020304" pitchFamily="18" charset="0"/>
              </a:rPr>
              <a:t> ghi nhãn theo quy định hiện h</a:t>
            </a:r>
            <a:r>
              <a:rPr lang="vi-VN" altLang="x-none" sz="2200" b="0" u="none" dirty="0">
                <a:latin typeface="Times New Roman" panose="02020603050405020304" pitchFamily="18" charset="0"/>
                <a:ea typeface="Times New Roman" panose="02020603050405020304" pitchFamily="18" charset="0"/>
              </a:rPr>
              <a:t>à</a:t>
            </a:r>
            <a:r>
              <a:rPr lang="vi-VN" altLang="x-none" sz="2200" b="0" u="none" dirty="0">
                <a:latin typeface="Times New Roman" panose="02020603050405020304" pitchFamily="18" charset="0"/>
              </a:rPr>
              <a:t>nh.</a:t>
            </a:r>
            <a:endParaRPr lang="en-US" altLang="zh-CN" sz="2200" b="0" u="none" dirty="0">
              <a:latin typeface="Times New Roman" panose="02020603050405020304" pitchFamily="18" charset="0"/>
              <a:ea typeface="SimSun" panose="02010600030101010101" pitchFamily="2" charset="-122"/>
            </a:endParaRPr>
          </a:p>
          <a:p>
            <a:pPr marL="0" indent="0"/>
            <a:endParaRPr lang="en-US" altLang="zh-CN" sz="2000" b="0" dirty="0">
              <a:latin typeface="Times New Roman" panose="02020603050405020304" pitchFamily="18" charset="0"/>
              <a:ea typeface="SimSun" panose="02010600030101010101" pitchFamily="2" charset="-122"/>
            </a:endParaRPr>
          </a:p>
        </p:txBody>
      </p:sp>
    </p:spTree>
  </p:cSld>
  <p:clrMapOvr>
    <a:masterClrMapping/>
  </p:clrMapOvr>
  <p:transition>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auto">
          <a:xfrm>
            <a:off x="0" y="0"/>
            <a:ext cx="9906000" cy="762000"/>
          </a:xfrm>
          <a:prstGeom prst="rect">
            <a:avLst/>
          </a:prstGeom>
          <a:gradFill rotWithShape="1">
            <a:gsLst>
              <a:gs pos="0">
                <a:srgbClr val="E29700">
                  <a:alpha val="37000"/>
                </a:srgbClr>
              </a:gs>
              <a:gs pos="50000">
                <a:srgbClr val="FFEB97"/>
              </a:gs>
              <a:gs pos="100000">
                <a:srgbClr val="E29700">
                  <a:alpha val="37000"/>
                </a:srgbClr>
              </a:gs>
            </a:gsLst>
            <a:lin ang="5400000" scaled="1"/>
          </a:gradFill>
          <a:ln w="9525" cmpd="sng">
            <a:noFill/>
            <a:prstDash val="solid"/>
            <a:miter lim="800000"/>
          </a:ln>
          <a:effectLst/>
          <a:scene3d>
            <a:camera prst="orthographicFront"/>
            <a:lightRig rig="balanced" dir="t"/>
          </a:scene3d>
          <a:sp3d prstMaterial="plastic"/>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2000" b="1" i="0" u="none" strike="noStrike" kern="1200" cap="none" spc="0" normalizeH="0" baseline="0" noProof="0" dirty="0" smtClean="0">
                <a:ln>
                  <a:noFill/>
                </a:ln>
                <a:solidFill>
                  <a:srgbClr val="FF0000"/>
                </a:solidFill>
                <a:effectLst/>
                <a:uLnTx/>
                <a:uFillTx/>
                <a:latin typeface="Times New Roman" panose="02020603050405020304" pitchFamily="18" charset="0"/>
                <a:ea typeface="+mn-ea"/>
                <a:cs typeface="+mn-cs"/>
              </a:rPr>
              <a:t>ĐIỀU KIỆN BẢO ĐẢM ATTP TRONG SẢN XUẤT, KINH DOANH </a:t>
            </a:r>
            <a:br>
              <a:rPr kumimoji="0" lang="en-US" sz="2000" b="1" i="0" u="none" strike="noStrike" kern="1200" cap="none" spc="0" normalizeH="0" baseline="0" noProof="0" dirty="0" smtClean="0">
                <a:ln>
                  <a:noFill/>
                </a:ln>
                <a:solidFill>
                  <a:srgbClr val="FF0000"/>
                </a:solidFill>
                <a:effectLst/>
                <a:uLnTx/>
                <a:uFillTx/>
                <a:latin typeface="Times New Roman" panose="02020603050405020304" pitchFamily="18" charset="0"/>
                <a:ea typeface="+mn-ea"/>
                <a:cs typeface="+mn-cs"/>
              </a:rPr>
            </a:br>
            <a:r>
              <a:rPr kumimoji="0" lang="en-US" sz="2000" b="1" i="0" u="none" strike="noStrike" kern="1200" cap="none" spc="0" normalizeH="0" baseline="0" noProof="0" dirty="0" smtClean="0">
                <a:ln>
                  <a:noFill/>
                </a:ln>
                <a:solidFill>
                  <a:srgbClr val="FF0000"/>
                </a:solidFill>
                <a:effectLst/>
                <a:uLnTx/>
                <a:uFillTx/>
                <a:latin typeface="Times New Roman" panose="02020603050405020304" pitchFamily="18" charset="0"/>
                <a:ea typeface="+mn-ea"/>
                <a:cs typeface="+mn-cs"/>
              </a:rPr>
              <a:t>VÀ SỬ DỤNG PHỤ GIA THỰC PHẨM. </a:t>
            </a:r>
            <a:endParaRPr kumimoji="0" lang="en-US" sz="2800" b="1" i="0" u="none" strike="noStrike" kern="0" cap="none" spc="0" normalizeH="0" baseline="0" noProof="0" dirty="0">
              <a:ln>
                <a:noFill/>
              </a:ln>
              <a:solidFill>
                <a:schemeClr val="tx2"/>
              </a:solidFill>
              <a:effectLst/>
              <a:uLnTx/>
              <a:uFillTx/>
              <a:latin typeface="+mj-lt"/>
              <a:ea typeface="+mj-ea"/>
              <a:cs typeface="+mj-cs"/>
            </a:endParaRPr>
          </a:p>
        </p:txBody>
      </p:sp>
      <p:sp>
        <p:nvSpPr>
          <p:cNvPr id="33797" name="Content Placeholder 2"/>
          <p:cNvSpPr>
            <a:spLocks noGrp="1"/>
          </p:cNvSpPr>
          <p:nvPr>
            <p:ph idx="1"/>
          </p:nvPr>
        </p:nvSpPr>
        <p:spPr>
          <a:xfrm>
            <a:off x="152400" y="1447800"/>
            <a:ext cx="9601200" cy="5181600"/>
          </a:xfrm>
          <a:ln/>
        </p:spPr>
        <p:txBody>
          <a:bodyPr vert="horz" wrap="square" lIns="91440" tIns="45720" rIns="91440" bIns="45720" anchor="t" anchorCtr="0"/>
          <a:lstStyle/>
          <a:p>
            <a:pPr marL="0" indent="0">
              <a:buNone/>
            </a:pPr>
            <a:r>
              <a:rPr lang="vi-VN" altLang="x-none" sz="2200" u="none" dirty="0">
                <a:solidFill>
                  <a:srgbClr val="FF0000"/>
                </a:solidFill>
                <a:latin typeface="Times New Roman" panose="02020603050405020304" pitchFamily="18" charset="0"/>
              </a:rPr>
              <a:t>Điều 33. Quy định về sử dụng phụ gia thực phẩm</a:t>
            </a:r>
            <a:endParaRPr lang="en-US" altLang="zh-CN" sz="2200" u="none" dirty="0">
              <a:solidFill>
                <a:srgbClr val="FF0000"/>
              </a:solidFill>
              <a:latin typeface="Times New Roman" panose="02020603050405020304" pitchFamily="18" charset="0"/>
              <a:ea typeface="SimSun" panose="02010600030101010101" pitchFamily="2" charset="-122"/>
            </a:endParaRPr>
          </a:p>
          <a:p>
            <a:pPr marL="0" indent="0" algn="just">
              <a:buNone/>
            </a:pPr>
            <a:r>
              <a:rPr lang="vi-VN" altLang="x-none" sz="2200" b="0" u="none" dirty="0">
                <a:latin typeface="Times New Roman" panose="02020603050405020304" pitchFamily="18" charset="0"/>
              </a:rPr>
              <a:t>Tổ chức, cá nhân sản </a:t>
            </a:r>
            <a:r>
              <a:rPr lang="en-US" altLang="zh-CN" sz="2200" b="0" u="none" dirty="0">
                <a:latin typeface="Times New Roman" panose="02020603050405020304" pitchFamily="18" charset="0"/>
                <a:ea typeface="SimSun" panose="02010600030101010101" pitchFamily="2" charset="-122"/>
              </a:rPr>
              <a:t>x</a:t>
            </a:r>
            <a:r>
              <a:rPr lang="vi-VN" altLang="x-none" sz="2200" b="0" u="none" dirty="0">
                <a:latin typeface="Times New Roman" panose="02020603050405020304" pitchFamily="18" charset="0"/>
              </a:rPr>
              <a:t>uất, kinh doanh sản phẩm có trách nhiệm:</a:t>
            </a:r>
            <a:endParaRPr lang="en-US" altLang="zh-CN" sz="2200" b="0" u="none" dirty="0">
              <a:latin typeface="Times New Roman" panose="02020603050405020304" pitchFamily="18" charset="0"/>
              <a:ea typeface="SimSun" panose="02010600030101010101" pitchFamily="2" charset="-122"/>
            </a:endParaRPr>
          </a:p>
          <a:p>
            <a:pPr marL="0" indent="0" algn="just">
              <a:buNone/>
            </a:pPr>
            <a:r>
              <a:rPr lang="vi-VN" altLang="x-none" sz="2200" b="0" u="none" dirty="0">
                <a:latin typeface="Times New Roman" panose="02020603050405020304" pitchFamily="18" charset="0"/>
              </a:rPr>
              <a:t>1. Chỉ được sử dụng phụ gia thực phẩm trong </a:t>
            </a:r>
            <a:r>
              <a:rPr lang="vi-VN" altLang="x-none" sz="2200" i="1" u="none" dirty="0">
                <a:solidFill>
                  <a:schemeClr val="accent2"/>
                </a:solidFill>
                <a:latin typeface="Times New Roman" panose="02020603050405020304" pitchFamily="18" charset="0"/>
              </a:rPr>
              <a:t>danh mục </a:t>
            </a:r>
            <a:r>
              <a:rPr lang="vi-VN" altLang="x-none" sz="2200" b="0" u="none" dirty="0">
                <a:latin typeface="Times New Roman" panose="02020603050405020304" pitchFamily="18" charset="0"/>
              </a:rPr>
              <a:t>các chất phụ gia được phép sử dụng trong thực phẩm do Bộ Y tế quy định. Trong trường hợp phụ gia thực phẩm không thuộc danh mục các chất phụ gia được phép sử dụng trong thực phẩm hoặc không đúng đối tượng sử dụng do Bộ Y tế quy định; tổ chức, cá nhân sản xuất, kinh doanh phụ gia thực phẩm phải </a:t>
            </a:r>
            <a:r>
              <a:rPr lang="vi-VN" altLang="x-none" sz="2200" i="1" u="none" dirty="0">
                <a:solidFill>
                  <a:schemeClr val="accent2"/>
                </a:solidFill>
                <a:latin typeface="Times New Roman" panose="02020603050405020304" pitchFamily="18" charset="0"/>
              </a:rPr>
              <a:t>đăng ký bản công bố </a:t>
            </a:r>
            <a:r>
              <a:rPr lang="vi-VN" altLang="x-none" sz="2200" b="0" u="none" dirty="0">
                <a:latin typeface="Times New Roman" panose="02020603050405020304" pitchFamily="18" charset="0"/>
              </a:rPr>
              <a:t>sản phẩm tại Bộ Y tế theo quy định tại Điều 7, 8 Nghị định n</a:t>
            </a:r>
            <a:r>
              <a:rPr lang="vi-VN" altLang="x-none" sz="2200" b="0" u="none" dirty="0">
                <a:latin typeface="Times New Roman" panose="02020603050405020304" pitchFamily="18" charset="0"/>
                <a:ea typeface="Times New Roman" panose="02020603050405020304" pitchFamily="18" charset="0"/>
              </a:rPr>
              <a:t>à</a:t>
            </a:r>
            <a:r>
              <a:rPr lang="vi-VN" altLang="x-none" sz="2200" b="0" u="none" dirty="0">
                <a:latin typeface="Times New Roman" panose="02020603050405020304" pitchFamily="18" charset="0"/>
              </a:rPr>
              <a:t>y.</a:t>
            </a:r>
            <a:endParaRPr lang="en-US" altLang="zh-CN" sz="2200" b="0" u="none" dirty="0">
              <a:latin typeface="Times New Roman" panose="02020603050405020304" pitchFamily="18" charset="0"/>
              <a:ea typeface="SimSun" panose="02010600030101010101" pitchFamily="2" charset="-122"/>
            </a:endParaRPr>
          </a:p>
          <a:p>
            <a:pPr marL="0" indent="0" algn="just">
              <a:buNone/>
            </a:pPr>
            <a:r>
              <a:rPr lang="vi-VN" altLang="x-none" sz="2200" b="0" u="none" dirty="0">
                <a:latin typeface="Times New Roman" panose="02020603050405020304" pitchFamily="18" charset="0"/>
              </a:rPr>
              <a:t>2. Sử dụng phụ gia thực phẩm </a:t>
            </a:r>
            <a:r>
              <a:rPr lang="vi-VN" altLang="x-none" sz="2200" i="1" u="none" dirty="0">
                <a:solidFill>
                  <a:schemeClr val="accent2"/>
                </a:solidFill>
                <a:latin typeface="Times New Roman" panose="02020603050405020304" pitchFamily="18" charset="0"/>
              </a:rPr>
              <a:t>không vượt quá mức sử dụng tối đa cho phép</a:t>
            </a:r>
            <a:r>
              <a:rPr lang="vi-VN" altLang="x-none" sz="2200" b="0" u="none" dirty="0">
                <a:latin typeface="Times New Roman" panose="02020603050405020304" pitchFamily="18" charset="0"/>
              </a:rPr>
              <a:t>; đúng </a:t>
            </a:r>
            <a:r>
              <a:rPr lang="vi-VN" altLang="x-none" sz="2200" i="1" u="none" dirty="0">
                <a:solidFill>
                  <a:schemeClr val="accent2"/>
                </a:solidFill>
                <a:latin typeface="Times New Roman" panose="02020603050405020304" pitchFamily="18" charset="0"/>
              </a:rPr>
              <a:t>đối tượng </a:t>
            </a:r>
            <a:r>
              <a:rPr lang="vi-VN" altLang="x-none" sz="2200" b="0" u="none" dirty="0">
                <a:latin typeface="Times New Roman" panose="02020603050405020304" pitchFamily="18" charset="0"/>
              </a:rPr>
              <a:t>thực phẩm; có </a:t>
            </a:r>
            <a:r>
              <a:rPr lang="vi-VN" altLang="x-none" sz="2200" i="1" u="none" dirty="0">
                <a:solidFill>
                  <a:schemeClr val="accent2"/>
                </a:solidFill>
                <a:latin typeface="Times New Roman" panose="02020603050405020304" pitchFamily="18" charset="0"/>
              </a:rPr>
              <a:t>nguồn gốc, xuất xứ </a:t>
            </a:r>
            <a:r>
              <a:rPr lang="vi-VN" altLang="x-none" sz="2200" b="0" u="none" dirty="0">
                <a:latin typeface="Times New Roman" panose="02020603050405020304" pitchFamily="18" charset="0"/>
              </a:rPr>
              <a:t>rõ r</a:t>
            </a:r>
            <a:r>
              <a:rPr lang="vi-VN" altLang="x-none" sz="2200" b="0" u="none" dirty="0">
                <a:latin typeface="Times New Roman" panose="02020603050405020304" pitchFamily="18" charset="0"/>
                <a:ea typeface="Times New Roman" panose="02020603050405020304" pitchFamily="18" charset="0"/>
              </a:rPr>
              <a:t>à</a:t>
            </a:r>
            <a:r>
              <a:rPr lang="vi-VN" altLang="x-none" sz="2200" b="0" u="none" dirty="0">
                <a:latin typeface="Times New Roman" panose="02020603050405020304" pitchFamily="18" charset="0"/>
              </a:rPr>
              <a:t>ng; còn thời </a:t>
            </a:r>
            <a:r>
              <a:rPr lang="vi-VN" altLang="x-none" sz="2200" i="1" u="none" dirty="0">
                <a:solidFill>
                  <a:schemeClr val="accent2"/>
                </a:solidFill>
                <a:latin typeface="Times New Roman" panose="02020603050405020304" pitchFamily="18" charset="0"/>
              </a:rPr>
              <a:t>hạn sử dụng</a:t>
            </a:r>
            <a:r>
              <a:rPr lang="vi-VN" altLang="x-none" sz="2200" b="0" u="none" dirty="0">
                <a:latin typeface="Times New Roman" panose="02020603050405020304" pitchFamily="18" charset="0"/>
              </a:rPr>
              <a:t>; đáp ứng đ</a:t>
            </a:r>
            <a:r>
              <a:rPr lang="en-US" altLang="zh-CN" sz="2200" b="0" u="none" dirty="0">
                <a:latin typeface="Times New Roman" panose="02020603050405020304" pitchFamily="18" charset="0"/>
                <a:ea typeface="SimSun" panose="02010600030101010101" pitchFamily="2" charset="-122"/>
              </a:rPr>
              <a:t>ầy </a:t>
            </a:r>
            <a:r>
              <a:rPr lang="vi-VN" altLang="x-none" sz="2200" b="0" u="none" dirty="0">
                <a:latin typeface="Times New Roman" panose="02020603050405020304" pitchFamily="18" charset="0"/>
              </a:rPr>
              <a:t>đủ các yêu cầu quản lý v</a:t>
            </a:r>
            <a:r>
              <a:rPr lang="vi-VN" altLang="x-none" sz="2200" b="0" u="none" dirty="0">
                <a:latin typeface="Times New Roman" panose="02020603050405020304" pitchFamily="18" charset="0"/>
                <a:ea typeface="Times New Roman" panose="02020603050405020304" pitchFamily="18" charset="0"/>
              </a:rPr>
              <a:t>à</a:t>
            </a:r>
            <a:r>
              <a:rPr lang="vi-VN" altLang="x-none" sz="2200" b="0" u="none" dirty="0">
                <a:latin typeface="Times New Roman" panose="02020603050405020304" pitchFamily="18" charset="0"/>
              </a:rPr>
              <a:t> yêu cầu kỹ thuật đối với phụ gia thực phẩm.</a:t>
            </a:r>
            <a:endParaRPr lang="en-US" altLang="zh-CN" sz="2200" b="0" u="none" dirty="0">
              <a:latin typeface="Times New Roman" panose="02020603050405020304" pitchFamily="18" charset="0"/>
              <a:ea typeface="SimSun" panose="02010600030101010101" pitchFamily="2" charset="-122"/>
            </a:endParaRPr>
          </a:p>
          <a:p>
            <a:pPr marL="0" indent="0"/>
            <a:endParaRPr lang="en-US" altLang="zh-CN" sz="2000" b="0" dirty="0">
              <a:latin typeface="Times New Roman" panose="02020603050405020304" pitchFamily="18" charset="0"/>
              <a:ea typeface="SimSun" panose="02010600030101010101" pitchFamily="2" charset="-122"/>
            </a:endParaRPr>
          </a:p>
        </p:txBody>
      </p:sp>
    </p:spTree>
  </p:cSld>
  <p:clrMapOvr>
    <a:masterClrMapping/>
  </p:clrMapOvr>
  <p:transition>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auto">
          <a:xfrm>
            <a:off x="0" y="304800"/>
            <a:ext cx="9906000" cy="990600"/>
          </a:xfrm>
          <a:prstGeom prst="rect">
            <a:avLst/>
          </a:prstGeom>
          <a:gradFill rotWithShape="1">
            <a:gsLst>
              <a:gs pos="0">
                <a:srgbClr val="E29700">
                  <a:alpha val="37000"/>
                </a:srgbClr>
              </a:gs>
              <a:gs pos="50000">
                <a:srgbClr val="FFEB97"/>
              </a:gs>
              <a:gs pos="100000">
                <a:srgbClr val="E29700">
                  <a:alpha val="37000"/>
                </a:srgbClr>
              </a:gs>
            </a:gsLst>
            <a:lin ang="5400000" scaled="1"/>
          </a:gradFill>
          <a:ln w="9525" cmpd="sng">
            <a:noFill/>
            <a:prstDash val="solid"/>
            <a:miter lim="800000"/>
          </a:ln>
          <a:effectLst/>
          <a:scene3d>
            <a:camera prst="orthographicFront"/>
            <a:lightRig rig="balanced" dir="t"/>
          </a:scene3d>
          <a:sp3d prstMaterial="plastic"/>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buNone/>
            </a:pPr>
            <a:r>
              <a:rPr lang="" altLang="x-none" sz="2000" b="1" dirty="0">
                <a:solidFill>
                  <a:srgbClr val="FF0000"/>
                </a:solidFill>
                <a:latin typeface="Arial" panose="020B0604020202020204" pitchFamily="34" charset="0"/>
                <a:cs typeface="Times New Roman" panose="02020603050405020304" pitchFamily="18" charset="0"/>
              </a:rPr>
              <a:t>PHÂN CÔNG TRÁCH NHIỆM QUẢN LÝ NHÀ NƯỚC VỀ AN TOÀN THỰC PHẨM</a:t>
            </a:r>
            <a:r>
              <a:rPr lang="zh-CN" altLang="x-none" sz="2000" b="1">
                <a:solidFill>
                  <a:schemeClr val="tx2"/>
                </a:solidFill>
                <a:latin typeface="Arial" panose="020B0604020202020204" pitchFamily="34" charset="0"/>
                <a:cs typeface="Times New Roman" panose="02020603050405020304" pitchFamily="18" charset="0"/>
              </a:rPr>
              <a:t/>
            </a:r>
            <a:br>
              <a:rPr lang="zh-CN" altLang="x-none" sz="2000" b="1">
                <a:solidFill>
                  <a:schemeClr val="tx2"/>
                </a:solidFill>
                <a:latin typeface="Arial" panose="020B0604020202020204" pitchFamily="34" charset="0"/>
                <a:cs typeface="Times New Roman" panose="02020603050405020304" pitchFamily="18" charset="0"/>
              </a:rPr>
            </a:br>
            <a:r>
              <a:rPr lang="" altLang="x-none" sz="2000" b="1" dirty="0">
                <a:solidFill>
                  <a:schemeClr val="tx2"/>
                </a:solidFill>
                <a:latin typeface="Arial" panose="020B0604020202020204" pitchFamily="34" charset="0"/>
                <a:cs typeface="Times New Roman" panose="02020603050405020304" pitchFamily="18" charset="0"/>
              </a:rPr>
              <a:t>Theo các điều 36,37,38,39,40,41 trong Nghị định</a:t>
            </a:r>
            <a:r>
              <a:rPr lang="zh-CN" altLang="x-none" sz="2000" b="1">
                <a:solidFill>
                  <a:schemeClr val="tx2"/>
                </a:solidFill>
                <a:latin typeface="Arial" panose="020B0604020202020204" pitchFamily="34" charset="0"/>
                <a:cs typeface="Times New Roman" panose="02020603050405020304" pitchFamily="18" charset="0"/>
              </a:rPr>
              <a:t/>
            </a:r>
            <a:br>
              <a:rPr lang="zh-CN" altLang="x-none" sz="2000" b="1">
                <a:solidFill>
                  <a:schemeClr val="tx2"/>
                </a:solidFill>
                <a:latin typeface="Arial" panose="020B0604020202020204" pitchFamily="34" charset="0"/>
                <a:cs typeface="Times New Roman" panose="02020603050405020304" pitchFamily="18" charset="0"/>
              </a:rPr>
            </a:br>
            <a:r>
              <a:rPr lang="" altLang="x-none" sz="2000" b="1" dirty="0">
                <a:solidFill>
                  <a:srgbClr val="FF0000"/>
                </a:solidFill>
                <a:latin typeface="Arial" panose="020B0604020202020204" pitchFamily="34" charset="0"/>
              </a:rPr>
              <a:t>. </a:t>
            </a:r>
            <a:endParaRPr lang="" altLang="x-none" sz="2800" b="1" dirty="0">
              <a:solidFill>
                <a:schemeClr val="tx2"/>
              </a:solidFill>
              <a:latin typeface="Arial" panose="020B0604020202020204" pitchFamily="34" charset="0"/>
            </a:endParaRPr>
          </a:p>
        </p:txBody>
      </p:sp>
      <p:sp>
        <p:nvSpPr>
          <p:cNvPr id="34821" name="Content Placeholder 2"/>
          <p:cNvSpPr>
            <a:spLocks noGrp="1"/>
          </p:cNvSpPr>
          <p:nvPr>
            <p:ph idx="1"/>
          </p:nvPr>
        </p:nvSpPr>
        <p:spPr>
          <a:ln/>
        </p:spPr>
        <p:txBody>
          <a:bodyPr vert="horz" wrap="square" lIns="91440" tIns="45720" rIns="91440" bIns="45720" anchor="t" anchorCtr="0"/>
          <a:lstStyle/>
          <a:p>
            <a:pPr marL="0" indent="0" algn="ctr">
              <a:buNone/>
            </a:pPr>
            <a:r>
              <a:rPr lang="vi-VN" altLang="x-none" sz="2400" u="none" dirty="0">
                <a:solidFill>
                  <a:schemeClr val="accent2"/>
                </a:solidFill>
                <a:latin typeface="Times New Roman" panose="02020603050405020304" pitchFamily="18" charset="0"/>
              </a:rPr>
              <a:t>PHỤ LỤC II</a:t>
            </a:r>
            <a:endParaRPr lang="en-US" altLang="zh-CN" sz="2400" u="none" dirty="0">
              <a:solidFill>
                <a:schemeClr val="accent2"/>
              </a:solidFill>
              <a:latin typeface="Times New Roman" panose="02020603050405020304" pitchFamily="18" charset="0"/>
              <a:ea typeface="SimSun" panose="02010600030101010101" pitchFamily="2" charset="-122"/>
            </a:endParaRPr>
          </a:p>
          <a:p>
            <a:pPr marL="0" indent="0">
              <a:buNone/>
            </a:pPr>
            <a:r>
              <a:rPr lang="en-US" altLang="zh-CN" sz="2300" u="none" dirty="0">
                <a:latin typeface="Times New Roman" panose="02020603050405020304" pitchFamily="18" charset="0"/>
                <a:ea typeface="SimSun" panose="02010600030101010101" pitchFamily="2" charset="-122"/>
              </a:rPr>
              <a:t>DANH MỤC CÁC SẢN PHẨM/NHÓM SẢN PHẨM THỰC PHẨM; HÀNG HÓA THUỘC THẨM QUYỀN QUẢN LÝ CỦA BỘ Y TẾ</a:t>
            </a:r>
          </a:p>
          <a:p>
            <a:pPr marL="0" indent="0" algn="ctr">
              <a:buNone/>
            </a:pPr>
            <a:r>
              <a:rPr lang="vi-VN" altLang="x-none" sz="2300" u="none" dirty="0">
                <a:solidFill>
                  <a:schemeClr val="accent2"/>
                </a:solidFill>
                <a:latin typeface="Times New Roman" panose="02020603050405020304" pitchFamily="18" charset="0"/>
              </a:rPr>
              <a:t>PHỤ LỤC III</a:t>
            </a:r>
            <a:endParaRPr lang="en-US" altLang="zh-CN" sz="2300" u="none" dirty="0">
              <a:solidFill>
                <a:schemeClr val="accent2"/>
              </a:solidFill>
              <a:latin typeface="Times New Roman" panose="02020603050405020304" pitchFamily="18" charset="0"/>
              <a:ea typeface="SimSun" panose="02010600030101010101" pitchFamily="2" charset="-122"/>
            </a:endParaRPr>
          </a:p>
          <a:p>
            <a:pPr marL="0" indent="0">
              <a:buNone/>
            </a:pPr>
            <a:r>
              <a:rPr lang="en-US" altLang="zh-CN" sz="2300" u="none" dirty="0">
                <a:latin typeface="Times New Roman" panose="02020603050405020304" pitchFamily="18" charset="0"/>
                <a:ea typeface="SimSun" panose="02010600030101010101" pitchFamily="2" charset="-122"/>
              </a:rPr>
              <a:t>DANH MỤC CÁC SẢN PHẨM/NHÓM SẢN PHẨM THỰC PHẨM; HÀNG HÓA THUỘC THẨM QUYỀN QUẢN LÝ CỦA BỘ NÔNG NGHIỆP VÀ PHÁT TRIỂN NÔNG THÔN</a:t>
            </a:r>
          </a:p>
          <a:p>
            <a:pPr marL="0" indent="0" algn="ctr">
              <a:buNone/>
            </a:pPr>
            <a:r>
              <a:rPr lang="vi-VN" altLang="x-none" sz="2300" u="none" dirty="0">
                <a:solidFill>
                  <a:schemeClr val="accent2"/>
                </a:solidFill>
                <a:latin typeface="Times New Roman" panose="02020603050405020304" pitchFamily="18" charset="0"/>
              </a:rPr>
              <a:t>PHỤ LỤC IV</a:t>
            </a:r>
            <a:endParaRPr lang="en-US" altLang="zh-CN" sz="2300" u="none" dirty="0">
              <a:solidFill>
                <a:schemeClr val="accent2"/>
              </a:solidFill>
              <a:latin typeface="Times New Roman" panose="02020603050405020304" pitchFamily="18" charset="0"/>
              <a:ea typeface="SimSun" panose="02010600030101010101" pitchFamily="2" charset="-122"/>
            </a:endParaRPr>
          </a:p>
          <a:p>
            <a:pPr marL="0" indent="0">
              <a:buNone/>
            </a:pPr>
            <a:r>
              <a:rPr lang="en-US" altLang="zh-CN" sz="2300" u="none" dirty="0">
                <a:latin typeface="Times New Roman" panose="02020603050405020304" pitchFamily="18" charset="0"/>
                <a:ea typeface="SimSun" panose="02010600030101010101" pitchFamily="2" charset="-122"/>
              </a:rPr>
              <a:t>DANH MỤC CÁC SẢN PHẨM/NHÓM SẢN PHẨM THỰC PHẨM; HÀNG HÓA THUỘC THẨM QUYỀN QUẢN LÝ CỦA BỘ CÔNG THƯƠNG</a:t>
            </a:r>
            <a:endParaRPr lang="en-US" altLang="zh-CN" sz="2300" b="0" u="none" dirty="0">
              <a:latin typeface="Times New Roman" panose="02020603050405020304" pitchFamily="18" charset="0"/>
              <a:ea typeface="SimSun" panose="02010600030101010101" pitchFamily="2" charset="-122"/>
            </a:endParaRPr>
          </a:p>
        </p:txBody>
      </p:sp>
    </p:spTree>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4"/>
          <p:cNvSpPr/>
          <p:nvPr/>
        </p:nvSpPr>
        <p:spPr>
          <a:xfrm>
            <a:off x="25400" y="25400"/>
            <a:ext cx="9906000" cy="831850"/>
          </a:xfrm>
          <a:prstGeom prst="rect">
            <a:avLst/>
          </a:prstGeom>
          <a:noFill/>
          <a:ln w="9525">
            <a:noFill/>
          </a:ln>
        </p:spPr>
        <p:txBody>
          <a:bodyPr anchor="ctr" anchorCtr="0">
            <a:spAutoFit/>
          </a:bodyPr>
          <a:lstStyle/>
          <a:p>
            <a:pPr algn="ctr"/>
            <a:r>
              <a:rPr lang="vi-VN" altLang="x-none" sz="2400" b="1" dirty="0">
                <a:solidFill>
                  <a:schemeClr val="hlink"/>
                </a:solidFill>
                <a:latin typeface="Times New Roman" panose="02020603050405020304" pitchFamily="18" charset="0"/>
              </a:rPr>
              <a:t>BỘ Y TẾ</a:t>
            </a:r>
            <a:br>
              <a:rPr lang="vi-VN" altLang="x-none" sz="2400" b="1" dirty="0">
                <a:solidFill>
                  <a:schemeClr val="hlink"/>
                </a:solidFill>
                <a:latin typeface="Times New Roman" panose="02020603050405020304" pitchFamily="18" charset="0"/>
              </a:rPr>
            </a:br>
            <a:r>
              <a:rPr lang="en-US" altLang="zh-CN" sz="2400" b="1" dirty="0">
                <a:solidFill>
                  <a:schemeClr val="hlink"/>
                </a:solidFill>
                <a:latin typeface="Times New Roman" panose="02020603050405020304" pitchFamily="18" charset="0"/>
                <a:ea typeface="SimSun" panose="02010600030101010101" pitchFamily="2" charset="-122"/>
              </a:rPr>
              <a:t>QUẢN LÝ</a:t>
            </a:r>
            <a:r>
              <a:rPr lang="vi-VN" altLang="x-none" sz="2400" b="1" dirty="0">
                <a:solidFill>
                  <a:schemeClr val="hlink"/>
                </a:solidFill>
                <a:latin typeface="Times New Roman" panose="02020603050405020304" pitchFamily="18" charset="0"/>
              </a:rPr>
              <a:t> </a:t>
            </a:r>
            <a:r>
              <a:rPr lang="en-US" altLang="zh-CN" sz="2400" b="1" dirty="0">
                <a:solidFill>
                  <a:schemeClr val="hlink"/>
                </a:solidFill>
                <a:latin typeface="Times New Roman" panose="02020603050405020304" pitchFamily="18" charset="0"/>
                <a:ea typeface="SimSun" panose="02010600030101010101" pitchFamily="2" charset="-122"/>
              </a:rPr>
              <a:t>AN TOÀN THỰC PHẨM </a:t>
            </a:r>
            <a:r>
              <a:rPr lang="vi-VN" altLang="x-none" sz="2400" b="1" dirty="0">
                <a:solidFill>
                  <a:schemeClr val="hlink"/>
                </a:solidFill>
                <a:latin typeface="Times New Roman" panose="02020603050405020304" pitchFamily="18" charset="0"/>
              </a:rPr>
              <a:t>CÁC SẢN PHẨM</a:t>
            </a:r>
            <a:r>
              <a:rPr lang="en-US" altLang="zh-CN" sz="2400" b="1" dirty="0">
                <a:solidFill>
                  <a:schemeClr val="hlink"/>
                </a:solidFill>
                <a:latin typeface="Times New Roman" panose="02020603050405020304" pitchFamily="18" charset="0"/>
                <a:ea typeface="SimSun" panose="02010600030101010101" pitchFamily="2" charset="-122"/>
              </a:rPr>
              <a:t> SAU</a:t>
            </a:r>
            <a:endParaRPr lang="vi-VN" altLang="x-none" sz="2400" b="1" dirty="0">
              <a:solidFill>
                <a:schemeClr val="hlink"/>
              </a:solidFill>
              <a:latin typeface="Times New Roman" panose="02020603050405020304" pitchFamily="18" charset="0"/>
            </a:endParaRPr>
          </a:p>
        </p:txBody>
      </p:sp>
      <p:sp>
        <p:nvSpPr>
          <p:cNvPr id="35843" name="Rectangle 173"/>
          <p:cNvSpPr/>
          <p:nvPr/>
        </p:nvSpPr>
        <p:spPr>
          <a:xfrm>
            <a:off x="50800" y="1524000"/>
            <a:ext cx="9880600" cy="4694238"/>
          </a:xfrm>
          <a:prstGeom prst="rect">
            <a:avLst/>
          </a:prstGeom>
          <a:noFill/>
          <a:ln w="9525">
            <a:noFill/>
          </a:ln>
        </p:spPr>
        <p:txBody>
          <a:bodyPr anchor="ctr" anchorCtr="0">
            <a:spAutoFit/>
          </a:bodyPr>
          <a:lstStyle/>
          <a:p>
            <a:pPr algn="just" eaLnBrk="0" hangingPunct="0"/>
            <a:r>
              <a:rPr lang="en-US" altLang="zh-CN" sz="2300" dirty="0">
                <a:latin typeface="Times New Roman" panose="02020603050405020304" pitchFamily="18" charset="0"/>
                <a:ea typeface="SimSun" panose="02010600030101010101" pitchFamily="2" charset="-122"/>
              </a:rPr>
              <a:t>- Phụ gia thực phẩm</a:t>
            </a:r>
          </a:p>
          <a:p>
            <a:pPr algn="just" eaLnBrk="0" hangingPunct="0"/>
            <a:r>
              <a:rPr lang="en-US" altLang="zh-CN" sz="2300" dirty="0">
                <a:latin typeface="Times New Roman" panose="02020603050405020304" pitchFamily="18" charset="0"/>
                <a:ea typeface="SimSun" panose="02010600030101010101" pitchFamily="2" charset="-122"/>
              </a:rPr>
              <a:t>- Chất hỗ trợ chế biến</a:t>
            </a:r>
          </a:p>
          <a:p>
            <a:pPr algn="just" eaLnBrk="0" hangingPunct="0"/>
            <a:r>
              <a:rPr lang="en-US" altLang="zh-CN" sz="2300" dirty="0">
                <a:latin typeface="Times New Roman" panose="02020603050405020304" pitchFamily="18" charset="0"/>
                <a:ea typeface="SimSun" panose="02010600030101010101" pitchFamily="2" charset="-122"/>
              </a:rPr>
              <a:t>- Nước uống đóng chai</a:t>
            </a:r>
          </a:p>
          <a:p>
            <a:pPr algn="just" eaLnBrk="0" hangingPunct="0"/>
            <a:r>
              <a:rPr lang="en-US" altLang="zh-CN" sz="2300" dirty="0">
                <a:latin typeface="Times New Roman" panose="02020603050405020304" pitchFamily="18" charset="0"/>
                <a:ea typeface="SimSun" panose="02010600030101010101" pitchFamily="2" charset="-122"/>
              </a:rPr>
              <a:t>- Nước khoáng thiên nhiên</a:t>
            </a:r>
          </a:p>
          <a:p>
            <a:pPr algn="just" eaLnBrk="0" hangingPunct="0"/>
            <a:r>
              <a:rPr lang="en-US" altLang="zh-CN" sz="2300" dirty="0">
                <a:latin typeface="Times New Roman" panose="02020603050405020304" pitchFamily="18" charset="0"/>
                <a:ea typeface="SimSun" panose="02010600030101010101" pitchFamily="2" charset="-122"/>
              </a:rPr>
              <a:t>- Thực phẩm chức năng</a:t>
            </a:r>
          </a:p>
          <a:p>
            <a:pPr algn="just" eaLnBrk="0" hangingPunct="0"/>
            <a:r>
              <a:rPr lang="en-US" altLang="zh-CN" sz="2300" dirty="0">
                <a:latin typeface="Times New Roman" panose="02020603050405020304" pitchFamily="18" charset="0"/>
                <a:ea typeface="SimSun" panose="02010600030101010101" pitchFamily="2" charset="-122"/>
              </a:rPr>
              <a:t>- </a:t>
            </a:r>
            <a:r>
              <a:rPr lang="vi-VN" altLang="x-none" sz="2300" dirty="0">
                <a:latin typeface="Times New Roman" panose="02020603050405020304" pitchFamily="18" charset="0"/>
              </a:rPr>
              <a:t>Các vi chất bổ sung vào thực phẩm và thực phẩm tăng cường vi chất dinh dưỡng</a:t>
            </a:r>
            <a:r>
              <a:rPr lang="en-US" altLang="zh-CN" sz="2300" dirty="0">
                <a:latin typeface="Times New Roman" panose="02020603050405020304" pitchFamily="18" charset="0"/>
                <a:ea typeface="SimSun" panose="02010600030101010101" pitchFamily="2" charset="-122"/>
              </a:rPr>
              <a:t> </a:t>
            </a:r>
          </a:p>
          <a:p>
            <a:pPr algn="just" eaLnBrk="0" hangingPunct="0">
              <a:buChar char="-"/>
            </a:pPr>
            <a:r>
              <a:rPr lang="en-US" altLang="zh-CN" sz="2300" dirty="0">
                <a:latin typeface="Times New Roman" panose="02020603050405020304" pitchFamily="18" charset="0"/>
                <a:ea typeface="SimSun" panose="02010600030101010101" pitchFamily="2" charset="-122"/>
              </a:rPr>
              <a:t> </a:t>
            </a:r>
            <a:r>
              <a:rPr lang="vi-VN" altLang="x-none" sz="2300" dirty="0">
                <a:latin typeface="Times New Roman" panose="02020603050405020304" pitchFamily="18" charset="0"/>
              </a:rPr>
              <a:t>Hương liệu thực ph</a:t>
            </a:r>
            <a:r>
              <a:rPr lang="en-US" altLang="zh-CN" sz="2300" dirty="0">
                <a:latin typeface="Times New Roman" panose="02020603050405020304" pitchFamily="18" charset="0"/>
                <a:ea typeface="SimSun" panose="02010600030101010101" pitchFamily="2" charset="-122"/>
              </a:rPr>
              <a:t>ẩ</a:t>
            </a:r>
            <a:r>
              <a:rPr lang="vi-VN" altLang="x-none" sz="2300" dirty="0">
                <a:latin typeface="Times New Roman" panose="02020603050405020304" pitchFamily="18" charset="0"/>
              </a:rPr>
              <a:t>m</a:t>
            </a:r>
            <a:r>
              <a:rPr lang="en-US" altLang="zh-CN" sz="2300" dirty="0">
                <a:latin typeface="Times New Roman" panose="02020603050405020304" pitchFamily="18" charset="0"/>
                <a:ea typeface="SimSun" panose="02010600030101010101" pitchFamily="2" charset="-122"/>
              </a:rPr>
              <a:t> </a:t>
            </a:r>
          </a:p>
          <a:p>
            <a:pPr algn="just" eaLnBrk="0" hangingPunct="0">
              <a:buChar char="-"/>
            </a:pPr>
            <a:r>
              <a:rPr lang="en-US" altLang="zh-CN" sz="2300" dirty="0">
                <a:latin typeface="Times New Roman" panose="02020603050405020304" pitchFamily="18" charset="0"/>
                <a:ea typeface="SimSun" panose="02010600030101010101" pitchFamily="2" charset="-122"/>
              </a:rPr>
              <a:t> </a:t>
            </a:r>
            <a:r>
              <a:rPr lang="vi-VN" altLang="x-none" sz="2300" dirty="0">
                <a:latin typeface="Times New Roman" panose="02020603050405020304" pitchFamily="18" charset="0"/>
              </a:rPr>
              <a:t>Đá thực ph</a:t>
            </a:r>
            <a:r>
              <a:rPr lang="en-US" altLang="zh-CN" sz="2300" dirty="0">
                <a:latin typeface="Times New Roman" panose="02020603050405020304" pitchFamily="18" charset="0"/>
                <a:ea typeface="SimSun" panose="02010600030101010101" pitchFamily="2" charset="-122"/>
              </a:rPr>
              <a:t>ẩ</a:t>
            </a:r>
            <a:r>
              <a:rPr lang="vi-VN" altLang="x-none" sz="2300" dirty="0">
                <a:latin typeface="Times New Roman" panose="02020603050405020304" pitchFamily="18" charset="0"/>
              </a:rPr>
              <a:t>m (Nước đá dùng liền và nước đá dùng để chế biến thực phẩm)</a:t>
            </a:r>
            <a:r>
              <a:rPr lang="en-US" altLang="zh-CN" sz="2300" dirty="0">
                <a:latin typeface="Times New Roman" panose="02020603050405020304" pitchFamily="18" charset="0"/>
                <a:ea typeface="SimSun" panose="02010600030101010101" pitchFamily="2" charset="-122"/>
              </a:rPr>
              <a:t> </a:t>
            </a:r>
            <a:r>
              <a:rPr lang="vi-VN" altLang="x-none" sz="2300" dirty="0">
                <a:latin typeface="Times New Roman" panose="02020603050405020304" pitchFamily="18" charset="0"/>
              </a:rPr>
              <a:t>Trừ nước đá sử dụng để bảo quản, chế biến sản phẩm thuộc phạm vi quản lý của Bộ Nông nghiệp và Phát triển nông thôn</a:t>
            </a:r>
            <a:r>
              <a:rPr lang="en-US" altLang="zh-CN" sz="2300" dirty="0">
                <a:latin typeface="Times New Roman" panose="02020603050405020304" pitchFamily="18" charset="0"/>
                <a:ea typeface="SimSun" panose="02010600030101010101" pitchFamily="2" charset="-122"/>
              </a:rPr>
              <a:t> </a:t>
            </a:r>
          </a:p>
          <a:p>
            <a:pPr algn="just" eaLnBrk="0" hangingPunct="0">
              <a:buChar char="-"/>
            </a:pPr>
            <a:r>
              <a:rPr lang="en-US" altLang="zh-CN" sz="2300" dirty="0">
                <a:latin typeface="Times New Roman" panose="02020603050405020304" pitchFamily="18" charset="0"/>
                <a:ea typeface="SimSun" panose="02010600030101010101" pitchFamily="2" charset="-122"/>
              </a:rPr>
              <a:t> Quản lý an toàn thực phẩm đối với dụng cụ, vật liệu bao gói, chứa đựng </a:t>
            </a:r>
          </a:p>
          <a:p>
            <a:pPr algn="just" eaLnBrk="0" hangingPunct="0">
              <a:buChar char="-"/>
            </a:pPr>
            <a:r>
              <a:rPr lang="en-US" altLang="zh-CN" sz="2300" dirty="0">
                <a:latin typeface="Times New Roman" panose="02020603050405020304" pitchFamily="18" charset="0"/>
                <a:ea typeface="SimSun" panose="02010600030101010101" pitchFamily="2" charset="-122"/>
              </a:rPr>
              <a:t> </a:t>
            </a:r>
            <a:r>
              <a:rPr lang="vi-VN" altLang="x-none" sz="2300" dirty="0">
                <a:latin typeface="Times New Roman" panose="02020603050405020304" pitchFamily="18" charset="0"/>
              </a:rPr>
              <a:t>Các sản ph</a:t>
            </a:r>
            <a:r>
              <a:rPr lang="en-US" altLang="zh-CN" sz="2300" dirty="0">
                <a:latin typeface="Times New Roman" panose="02020603050405020304" pitchFamily="18" charset="0"/>
                <a:ea typeface="SimSun" panose="02010600030101010101" pitchFamily="2" charset="-122"/>
              </a:rPr>
              <a:t>ẩ</a:t>
            </a:r>
            <a:r>
              <a:rPr lang="vi-VN" altLang="x-none" sz="2300" dirty="0">
                <a:latin typeface="Times New Roman" panose="02020603050405020304" pitchFamily="18" charset="0"/>
              </a:rPr>
              <a:t>m khác không được quy định tại danh mục của Bộ Công Thương và Bộ Nông nghiệp và Phát triển nông thôn</a:t>
            </a:r>
            <a:r>
              <a:rPr lang="en-US" altLang="zh-CN" sz="2300" dirty="0">
                <a:latin typeface="Times New Roman" panose="02020603050405020304" pitchFamily="18" charset="0"/>
                <a:ea typeface="SimSun" panose="02010600030101010101" pitchFamily="2" charset="-122"/>
              </a:rPr>
              <a:t> </a:t>
            </a:r>
          </a:p>
        </p:txBody>
      </p:sp>
    </p:spTree>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9522" name="Rectangle 2"/>
          <p:cNvSpPr>
            <a:spLocks noGrp="1" noChangeArrowheads="1"/>
          </p:cNvSpPr>
          <p:nvPr>
            <p:ph type="title"/>
          </p:nvPr>
        </p:nvSpPr>
        <p:spPr bwMode="auto">
          <a:xfrm>
            <a:off x="0" y="0"/>
            <a:ext cx="9906000" cy="685872"/>
          </a:xfrm>
          <a:prstGeom prst="rect">
            <a:avLst/>
          </a:prstGeom>
          <a:noFill/>
          <a:ln w="9525" cmpd="sng">
            <a:noFill/>
            <a:prstDash val="solid"/>
            <a:miter lim="800000"/>
          </a:ln>
          <a:effectLst/>
          <a:scene3d>
            <a:camera prst="orthographicFront"/>
            <a:lightRig rig="balanced" dir="t"/>
          </a:scene3d>
          <a:sp3d prstMaterial="plastic"/>
          <a:extLst>
            <a:ext uri="{909E8E84-426E-40DD-AFC4-6F175D3DCCD1}">
              <a14:hiddenFill xmlns:a14="http://schemas.microsoft.com/office/drawing/2010/main">
                <a:gradFill rotWithShape="1">
                  <a:gsLst>
                    <a:gs pos="0">
                      <a:srgbClr val="E29700">
                        <a:alpha val="37000"/>
                      </a:srgbClr>
                    </a:gs>
                    <a:gs pos="50000">
                      <a:srgbClr val="FFEB97"/>
                    </a:gs>
                    <a:gs pos="100000">
                      <a:srgbClr val="E29700">
                        <a:alpha val="37000"/>
                      </a:srgb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eaLnBrk="1" hangingPunct="1"/>
            <a:r>
              <a:rPr lang="" altLang="x-none" sz="3200" b="1" dirty="0" smtClean="0">
                <a:solidFill>
                  <a:srgbClr val="FF0000"/>
                </a:solidFill>
                <a:latin typeface="Times New Roman" pitchFamily="18" charset="0"/>
                <a:cs typeface="Times New Roman" pitchFamily="18" charset="0"/>
              </a:rPr>
              <a:t>Giới thiệu một số văn bản</a:t>
            </a:r>
            <a:endParaRPr lang="" altLang="x-none" sz="3200" b="1" dirty="0">
              <a:solidFill>
                <a:srgbClr val="FF0000"/>
              </a:solidFill>
              <a:latin typeface="Times New Roman" pitchFamily="18" charset="0"/>
              <a:ea typeface="Times New Roman" panose="02020603050405020304" pitchFamily="18" charset="0"/>
              <a:cs typeface="Times New Roman" pitchFamily="18" charset="0"/>
            </a:endParaRPr>
          </a:p>
        </p:txBody>
      </p:sp>
      <p:sp>
        <p:nvSpPr>
          <p:cNvPr id="619524" name="Rectangle 4"/>
          <p:cNvSpPr/>
          <p:nvPr/>
        </p:nvSpPr>
        <p:spPr>
          <a:xfrm>
            <a:off x="190500" y="990600"/>
            <a:ext cx="9525000" cy="5601533"/>
          </a:xfrm>
          <a:prstGeom prst="rect">
            <a:avLst/>
          </a:prstGeom>
          <a:noFill/>
          <a:ln w="9525">
            <a:noFill/>
          </a:ln>
        </p:spPr>
        <p:txBody>
          <a:bodyPr>
            <a:spAutoFit/>
          </a:bodyPr>
          <a:lstStyle/>
          <a:p>
            <a:pPr marL="685800" indent="-685800" algn="just"/>
            <a:r>
              <a:rPr lang="en-US" altLang="zh-CN" sz="1900" dirty="0">
                <a:ea typeface="SimSun" panose="02010600030101010101" pitchFamily="2" charset="-122"/>
              </a:rPr>
              <a:t>1</a:t>
            </a:r>
            <a:r>
              <a:rPr lang="en-US" altLang="zh-CN" sz="2000" dirty="0">
                <a:ea typeface="SimSun" panose="02010600030101010101" pitchFamily="2" charset="-122"/>
              </a:rPr>
              <a:t>. Luật An toàn thực phẩm số 55/2010/QH12 ngày 17/6/2010</a:t>
            </a:r>
          </a:p>
          <a:p>
            <a:pPr algn="just"/>
            <a:r>
              <a:rPr lang="en-US" altLang="zh-CN" sz="2000" dirty="0">
                <a:ea typeface="SimSun" panose="02010600030101010101" pitchFamily="2" charset="-122"/>
              </a:rPr>
              <a:t>2. Nghị</a:t>
            </a:r>
            <a:r>
              <a:rPr lang="en-US" altLang="zh-CN" sz="2000" dirty="0">
                <a:solidFill>
                  <a:schemeClr val="tx2"/>
                </a:solidFill>
                <a:ea typeface="SimSun" panose="02010600030101010101" pitchFamily="2" charset="-122"/>
              </a:rPr>
              <a:t> định 15/2018/NĐ-CP ngày 02 tháng 02 năm 2018 Hướng dẫn chi tiết thi hành một số điều của Luật ATTP</a:t>
            </a:r>
          </a:p>
          <a:p>
            <a:pPr algn="just"/>
            <a:r>
              <a:rPr lang="en-US" altLang="zh-CN" sz="2000" dirty="0">
                <a:solidFill>
                  <a:schemeClr val="tx2"/>
                </a:solidFill>
                <a:ea typeface="SimSun" panose="02010600030101010101" pitchFamily="2" charset="-122"/>
              </a:rPr>
              <a:t>3, Nghị định số 115/2018/NĐ-CP ngày 4/9/2018 quy định về xử phạt vi phạm hành chính </a:t>
            </a:r>
            <a:r>
              <a:rPr lang="en-US" altLang="zh-CN" sz="2000" dirty="0" err="1">
                <a:solidFill>
                  <a:schemeClr val="tx2"/>
                </a:solidFill>
                <a:ea typeface="SimSun" panose="02010600030101010101" pitchFamily="2" charset="-122"/>
              </a:rPr>
              <a:t>về</a:t>
            </a:r>
            <a:r>
              <a:rPr lang="en-US" altLang="zh-CN" sz="2000" dirty="0">
                <a:solidFill>
                  <a:schemeClr val="tx2"/>
                </a:solidFill>
                <a:ea typeface="SimSun" panose="02010600030101010101" pitchFamily="2" charset="-122"/>
              </a:rPr>
              <a:t> </a:t>
            </a:r>
            <a:r>
              <a:rPr lang="en-US" altLang="zh-CN" sz="2000" dirty="0" smtClean="0">
                <a:solidFill>
                  <a:schemeClr val="tx2"/>
                </a:solidFill>
                <a:ea typeface="SimSun" panose="02010600030101010101" pitchFamily="2" charset="-122"/>
              </a:rPr>
              <a:t>ATTP </a:t>
            </a:r>
            <a:r>
              <a:rPr lang="en-US" sz="2000" dirty="0" err="1"/>
              <a:t>Nghị</a:t>
            </a:r>
            <a:r>
              <a:rPr lang="en-US" sz="2000" dirty="0"/>
              <a:t> </a:t>
            </a:r>
            <a:r>
              <a:rPr lang="en-US" sz="2000" dirty="0" err="1"/>
              <a:t>định</a:t>
            </a:r>
            <a:r>
              <a:rPr lang="en-US" sz="2000" dirty="0"/>
              <a:t> </a:t>
            </a:r>
            <a:r>
              <a:rPr lang="en-US" sz="2000" dirty="0" err="1"/>
              <a:t>số</a:t>
            </a:r>
            <a:r>
              <a:rPr lang="en-US" sz="2000" dirty="0"/>
              <a:t> 124/2021/NĐ-CP </a:t>
            </a:r>
            <a:r>
              <a:rPr lang="en-US" sz="2000" dirty="0" err="1"/>
              <a:t>ngày</a:t>
            </a:r>
            <a:r>
              <a:rPr lang="en-US" sz="2000" dirty="0"/>
              <a:t> 28/12/2021 </a:t>
            </a:r>
            <a:r>
              <a:rPr lang="en-US" sz="2000" dirty="0" err="1"/>
              <a:t>Sửa</a:t>
            </a:r>
            <a:r>
              <a:rPr lang="en-US" sz="2000" dirty="0"/>
              <a:t> </a:t>
            </a:r>
            <a:r>
              <a:rPr lang="en-US" sz="2000" dirty="0" err="1"/>
              <a:t>đổi</a:t>
            </a:r>
            <a:r>
              <a:rPr lang="en-US" sz="2000" dirty="0"/>
              <a:t>, </a:t>
            </a:r>
            <a:r>
              <a:rPr lang="en-US" sz="2000" dirty="0" err="1"/>
              <a:t>bổ</a:t>
            </a:r>
            <a:r>
              <a:rPr lang="en-US" sz="2000" dirty="0"/>
              <a:t> sung </a:t>
            </a:r>
            <a:r>
              <a:rPr lang="en-US" sz="2000" dirty="0" err="1"/>
              <a:t>một</a:t>
            </a:r>
            <a:r>
              <a:rPr lang="en-US" sz="2000" dirty="0"/>
              <a:t> </a:t>
            </a:r>
            <a:r>
              <a:rPr lang="en-US" sz="2000" dirty="0" err="1"/>
              <a:t>số</a:t>
            </a:r>
            <a:r>
              <a:rPr lang="en-US" sz="2000" dirty="0"/>
              <a:t> </a:t>
            </a:r>
            <a:r>
              <a:rPr lang="en-US" sz="2000" dirty="0" err="1"/>
              <a:t>điều</a:t>
            </a:r>
            <a:r>
              <a:rPr lang="en-US" sz="2000" dirty="0"/>
              <a:t> </a:t>
            </a:r>
            <a:r>
              <a:rPr lang="en-US" sz="2000" dirty="0" err="1"/>
              <a:t>của</a:t>
            </a:r>
            <a:r>
              <a:rPr lang="en-US" sz="2000" dirty="0"/>
              <a:t> </a:t>
            </a:r>
            <a:r>
              <a:rPr lang="en-US" sz="2000" dirty="0" err="1"/>
              <a:t>Nghị</a:t>
            </a:r>
            <a:r>
              <a:rPr lang="en-US" sz="2000" dirty="0"/>
              <a:t> </a:t>
            </a:r>
            <a:r>
              <a:rPr lang="en-US" sz="2000" dirty="0" err="1"/>
              <a:t>định</a:t>
            </a:r>
            <a:r>
              <a:rPr lang="en-US" sz="2000" dirty="0"/>
              <a:t> </a:t>
            </a:r>
            <a:r>
              <a:rPr lang="en-US" sz="2000" dirty="0" err="1"/>
              <a:t>số</a:t>
            </a:r>
            <a:r>
              <a:rPr lang="en-US" sz="2000" dirty="0"/>
              <a:t> 115/2018/NĐ-CP </a:t>
            </a:r>
            <a:r>
              <a:rPr lang="en-US" sz="2000" dirty="0" err="1"/>
              <a:t>ngày</a:t>
            </a:r>
            <a:r>
              <a:rPr lang="en-US" sz="2000" dirty="0"/>
              <a:t> 4/9/2018 </a:t>
            </a:r>
            <a:r>
              <a:rPr lang="en-US" sz="2000" dirty="0" err="1"/>
              <a:t>của</a:t>
            </a:r>
            <a:r>
              <a:rPr lang="en-US" sz="2000" dirty="0"/>
              <a:t> </a:t>
            </a:r>
            <a:r>
              <a:rPr lang="en-US" sz="2000" dirty="0" err="1"/>
              <a:t>Chính</a:t>
            </a:r>
            <a:r>
              <a:rPr lang="en-US" sz="2000" dirty="0"/>
              <a:t> </a:t>
            </a:r>
            <a:r>
              <a:rPr lang="en-US" sz="2000" dirty="0" err="1"/>
              <a:t>phủ</a:t>
            </a:r>
            <a:r>
              <a:rPr lang="en-US" sz="2000" dirty="0"/>
              <a:t> </a:t>
            </a:r>
            <a:r>
              <a:rPr lang="en-US" sz="2000" dirty="0" err="1"/>
              <a:t>quy</a:t>
            </a:r>
            <a:r>
              <a:rPr lang="en-US" sz="2000" dirty="0"/>
              <a:t> </a:t>
            </a:r>
            <a:r>
              <a:rPr lang="en-US" sz="2000" dirty="0" err="1"/>
              <a:t>định</a:t>
            </a:r>
            <a:r>
              <a:rPr lang="en-US" sz="2000" dirty="0"/>
              <a:t> </a:t>
            </a:r>
            <a:r>
              <a:rPr lang="en-US" sz="2000" dirty="0" err="1"/>
              <a:t>xử</a:t>
            </a:r>
            <a:r>
              <a:rPr lang="en-US" sz="2000" dirty="0"/>
              <a:t> </a:t>
            </a:r>
            <a:r>
              <a:rPr lang="en-US" sz="2000" dirty="0" err="1"/>
              <a:t>phạt</a:t>
            </a:r>
            <a:r>
              <a:rPr lang="en-US" sz="2000" dirty="0"/>
              <a:t> vi </a:t>
            </a:r>
            <a:r>
              <a:rPr lang="en-US" sz="2000" dirty="0" err="1"/>
              <a:t>phạm</a:t>
            </a:r>
            <a:r>
              <a:rPr lang="en-US" sz="2000" dirty="0"/>
              <a:t> </a:t>
            </a:r>
            <a:r>
              <a:rPr lang="en-US" sz="2000" dirty="0" err="1"/>
              <a:t>hành</a:t>
            </a:r>
            <a:r>
              <a:rPr lang="en-US" sz="2000" dirty="0"/>
              <a:t> </a:t>
            </a:r>
            <a:r>
              <a:rPr lang="en-US" sz="2000" dirty="0" err="1"/>
              <a:t>chính</a:t>
            </a:r>
            <a:r>
              <a:rPr lang="en-US" sz="2000" dirty="0"/>
              <a:t> </a:t>
            </a:r>
            <a:r>
              <a:rPr lang="en-US" sz="2000" dirty="0" err="1"/>
              <a:t>về</a:t>
            </a:r>
            <a:r>
              <a:rPr lang="en-US" sz="2000" dirty="0"/>
              <a:t> ATTP </a:t>
            </a:r>
            <a:r>
              <a:rPr lang="en-US" sz="2000" dirty="0" err="1"/>
              <a:t>và</a:t>
            </a:r>
            <a:r>
              <a:rPr lang="en-US" sz="2000" dirty="0"/>
              <a:t> </a:t>
            </a:r>
            <a:r>
              <a:rPr lang="en-US" sz="2000" dirty="0" err="1"/>
              <a:t>Nghị</a:t>
            </a:r>
            <a:r>
              <a:rPr lang="en-US" sz="2000" dirty="0"/>
              <a:t> </a:t>
            </a:r>
            <a:r>
              <a:rPr lang="en-US" sz="2000" dirty="0" err="1"/>
              <a:t>định</a:t>
            </a:r>
            <a:r>
              <a:rPr lang="en-US" sz="2000" dirty="0"/>
              <a:t> </a:t>
            </a:r>
            <a:r>
              <a:rPr lang="en-US" sz="2000" dirty="0" err="1"/>
              <a:t>số</a:t>
            </a:r>
            <a:r>
              <a:rPr lang="en-US" sz="2000" dirty="0"/>
              <a:t> 117/2020/NĐ-CP </a:t>
            </a:r>
            <a:r>
              <a:rPr lang="en-US" sz="2000" dirty="0" err="1"/>
              <a:t>ngày</a:t>
            </a:r>
            <a:r>
              <a:rPr lang="en-US" sz="2000" dirty="0"/>
              <a:t> 28/9/2020 </a:t>
            </a:r>
            <a:r>
              <a:rPr lang="en-US" sz="2000" dirty="0" err="1"/>
              <a:t>của</a:t>
            </a:r>
            <a:r>
              <a:rPr lang="en-US" sz="2000" dirty="0"/>
              <a:t> </a:t>
            </a:r>
            <a:r>
              <a:rPr lang="en-US" sz="2000" dirty="0" err="1"/>
              <a:t>Chính</a:t>
            </a:r>
            <a:r>
              <a:rPr lang="en-US" sz="2000" dirty="0"/>
              <a:t> </a:t>
            </a:r>
            <a:r>
              <a:rPr lang="en-US" sz="2000" dirty="0" err="1"/>
              <a:t>phủ</a:t>
            </a:r>
            <a:r>
              <a:rPr lang="en-US" sz="2000" dirty="0"/>
              <a:t> </a:t>
            </a:r>
            <a:r>
              <a:rPr lang="en-US" sz="2000" dirty="0" err="1"/>
              <a:t>quy</a:t>
            </a:r>
            <a:r>
              <a:rPr lang="en-US" sz="2000" dirty="0"/>
              <a:t> </a:t>
            </a:r>
            <a:r>
              <a:rPr lang="en-US" sz="2000" dirty="0" err="1"/>
              <a:t>định</a:t>
            </a:r>
            <a:r>
              <a:rPr lang="en-US" sz="2000" dirty="0"/>
              <a:t> </a:t>
            </a:r>
            <a:r>
              <a:rPr lang="en-US" sz="2000" dirty="0" err="1"/>
              <a:t>xử</a:t>
            </a:r>
            <a:r>
              <a:rPr lang="en-US" sz="2000" dirty="0"/>
              <a:t> </a:t>
            </a:r>
            <a:r>
              <a:rPr lang="en-US" sz="2000" dirty="0" err="1"/>
              <a:t>phạt</a:t>
            </a:r>
            <a:r>
              <a:rPr lang="en-US" sz="2000" dirty="0"/>
              <a:t> vi </a:t>
            </a:r>
            <a:r>
              <a:rPr lang="en-US" sz="2000" dirty="0" err="1"/>
              <a:t>phạm</a:t>
            </a:r>
            <a:r>
              <a:rPr lang="en-US" sz="2000" dirty="0"/>
              <a:t> </a:t>
            </a:r>
            <a:r>
              <a:rPr lang="en-US" sz="2000" dirty="0" err="1"/>
              <a:t>hành</a:t>
            </a:r>
            <a:r>
              <a:rPr lang="en-US" sz="2000" dirty="0"/>
              <a:t> </a:t>
            </a:r>
            <a:r>
              <a:rPr lang="en-US" sz="2000" dirty="0" err="1"/>
              <a:t>chính</a:t>
            </a:r>
            <a:r>
              <a:rPr lang="en-US" sz="2000" dirty="0"/>
              <a:t> </a:t>
            </a:r>
            <a:r>
              <a:rPr lang="en-US" sz="2000" dirty="0" err="1"/>
              <a:t>trong</a:t>
            </a:r>
            <a:r>
              <a:rPr lang="en-US" sz="2000" dirty="0"/>
              <a:t> </a:t>
            </a:r>
            <a:r>
              <a:rPr lang="en-US" sz="2000" dirty="0" err="1"/>
              <a:t>lĩnh</a:t>
            </a:r>
            <a:r>
              <a:rPr lang="en-US" sz="2000" dirty="0"/>
              <a:t> </a:t>
            </a:r>
            <a:r>
              <a:rPr lang="en-US" sz="2000" dirty="0" err="1"/>
              <a:t>vực</a:t>
            </a:r>
            <a:r>
              <a:rPr lang="en-US" sz="2000" dirty="0"/>
              <a:t> y </a:t>
            </a:r>
            <a:r>
              <a:rPr lang="en-US" sz="2000" dirty="0" err="1"/>
              <a:t>tế</a:t>
            </a:r>
            <a:endParaRPr lang="en-US" altLang="zh-CN" sz="2000" dirty="0">
              <a:solidFill>
                <a:schemeClr val="tx2"/>
              </a:solidFill>
              <a:ea typeface="SimSun" panose="02010600030101010101" pitchFamily="2" charset="-122"/>
            </a:endParaRPr>
          </a:p>
          <a:p>
            <a:pPr marL="685800" indent="-685800" algn="just"/>
            <a:r>
              <a:rPr lang="en-US" altLang="zh-CN" sz="2000" dirty="0">
                <a:solidFill>
                  <a:schemeClr val="tx2"/>
                </a:solidFill>
                <a:ea typeface="SimSun" panose="02010600030101010101" pitchFamily="2" charset="-122"/>
              </a:rPr>
              <a:t>4. Thông tư số 17/2018/TT-BNNPTNT ngày 31/10/2018</a:t>
            </a:r>
          </a:p>
          <a:p>
            <a:pPr marL="685800" indent="-685800" algn="just"/>
            <a:r>
              <a:rPr lang="en-US" altLang="zh-CN" sz="2000" dirty="0">
                <a:solidFill>
                  <a:schemeClr val="tx2"/>
                </a:solidFill>
                <a:ea typeface="SimSun" panose="02010600030101010101" pitchFamily="2" charset="-122"/>
              </a:rPr>
              <a:t>5. </a:t>
            </a:r>
            <a:r>
              <a:rPr lang="en-US" altLang="zh-CN" sz="2000" dirty="0" err="1" smtClean="0">
                <a:solidFill>
                  <a:schemeClr val="tx2"/>
                </a:solidFill>
                <a:ea typeface="SimSun" panose="02010600030101010101" pitchFamily="2" charset="-122"/>
              </a:rPr>
              <a:t>Văn</a:t>
            </a:r>
            <a:r>
              <a:rPr lang="en-US" altLang="zh-CN" sz="2000" dirty="0" smtClean="0">
                <a:solidFill>
                  <a:schemeClr val="tx2"/>
                </a:solidFill>
                <a:ea typeface="SimSun" panose="02010600030101010101" pitchFamily="2" charset="-122"/>
              </a:rPr>
              <a:t> </a:t>
            </a:r>
            <a:r>
              <a:rPr lang="en-US" altLang="zh-CN" sz="2000" dirty="0" err="1" smtClean="0">
                <a:solidFill>
                  <a:schemeClr val="tx2"/>
                </a:solidFill>
                <a:ea typeface="SimSun" panose="02010600030101010101" pitchFamily="2" charset="-122"/>
              </a:rPr>
              <a:t>bản</a:t>
            </a:r>
            <a:r>
              <a:rPr lang="en-US" altLang="zh-CN" sz="2000" dirty="0" smtClean="0">
                <a:solidFill>
                  <a:schemeClr val="tx2"/>
                </a:solidFill>
                <a:ea typeface="SimSun" panose="02010600030101010101" pitchFamily="2" charset="-122"/>
              </a:rPr>
              <a:t> </a:t>
            </a:r>
            <a:r>
              <a:rPr lang="en-US" altLang="zh-CN" sz="2000" dirty="0" err="1" smtClean="0">
                <a:solidFill>
                  <a:schemeClr val="tx2"/>
                </a:solidFill>
                <a:ea typeface="SimSun" panose="02010600030101010101" pitchFamily="2" charset="-122"/>
              </a:rPr>
              <a:t>hợp</a:t>
            </a:r>
            <a:r>
              <a:rPr lang="en-US" altLang="zh-CN" sz="2000" dirty="0" smtClean="0">
                <a:solidFill>
                  <a:schemeClr val="tx2"/>
                </a:solidFill>
                <a:ea typeface="SimSun" panose="02010600030101010101" pitchFamily="2" charset="-122"/>
              </a:rPr>
              <a:t> </a:t>
            </a:r>
            <a:r>
              <a:rPr lang="en-US" altLang="zh-CN" sz="2000" dirty="0" err="1" smtClean="0">
                <a:solidFill>
                  <a:schemeClr val="tx2"/>
                </a:solidFill>
                <a:ea typeface="SimSun" panose="02010600030101010101" pitchFamily="2" charset="-122"/>
              </a:rPr>
              <a:t>nhất</a:t>
            </a:r>
            <a:r>
              <a:rPr lang="en-US" altLang="zh-CN" sz="2000" dirty="0" smtClean="0">
                <a:solidFill>
                  <a:schemeClr val="tx2"/>
                </a:solidFill>
                <a:ea typeface="SimSun" panose="02010600030101010101" pitchFamily="2" charset="-122"/>
              </a:rPr>
              <a:t> </a:t>
            </a:r>
            <a:r>
              <a:rPr lang="en-US" altLang="zh-CN" sz="2000" dirty="0" err="1" smtClean="0">
                <a:solidFill>
                  <a:schemeClr val="tx2"/>
                </a:solidFill>
                <a:ea typeface="SimSun" panose="02010600030101010101" pitchFamily="2" charset="-122"/>
              </a:rPr>
              <a:t>số</a:t>
            </a:r>
            <a:r>
              <a:rPr lang="en-US" altLang="zh-CN" sz="2000" dirty="0" smtClean="0">
                <a:solidFill>
                  <a:schemeClr val="tx2"/>
                </a:solidFill>
                <a:ea typeface="SimSun" panose="02010600030101010101" pitchFamily="2" charset="-122"/>
              </a:rPr>
              <a:t> 03/VBHN-BNNPTNT </a:t>
            </a:r>
            <a:r>
              <a:rPr lang="en-US" altLang="zh-CN" sz="2000" dirty="0" err="1">
                <a:solidFill>
                  <a:schemeClr val="tx2"/>
                </a:solidFill>
                <a:ea typeface="SimSun" panose="02010600030101010101" pitchFamily="2" charset="-122"/>
              </a:rPr>
              <a:t>ngày</a:t>
            </a:r>
            <a:r>
              <a:rPr lang="en-US" altLang="zh-CN" sz="2000" dirty="0">
                <a:solidFill>
                  <a:schemeClr val="tx2"/>
                </a:solidFill>
                <a:ea typeface="SimSun" panose="02010600030101010101" pitchFamily="2" charset="-122"/>
              </a:rPr>
              <a:t> </a:t>
            </a:r>
            <a:r>
              <a:rPr lang="en-US" altLang="zh-CN" sz="2000" dirty="0" smtClean="0">
                <a:solidFill>
                  <a:schemeClr val="tx2"/>
                </a:solidFill>
                <a:ea typeface="SimSun" panose="02010600030101010101" pitchFamily="2" charset="-122"/>
              </a:rPr>
              <a:t>23/02/2023</a:t>
            </a:r>
            <a:endParaRPr lang="en-US" altLang="zh-CN" sz="2000" dirty="0">
              <a:solidFill>
                <a:schemeClr val="tx2"/>
              </a:solidFill>
              <a:ea typeface="SimSun" panose="02010600030101010101" pitchFamily="2" charset="-122"/>
            </a:endParaRPr>
          </a:p>
          <a:p>
            <a:pPr algn="just"/>
            <a:r>
              <a:rPr lang="en-US" altLang="zh-CN" sz="2000" dirty="0">
                <a:solidFill>
                  <a:schemeClr val="tx2"/>
                </a:solidFill>
                <a:ea typeface="SimSun" panose="02010600030101010101" pitchFamily="2" charset="-122"/>
              </a:rPr>
              <a:t>6. Quyết định số 3075/QĐ-BNN-QLCL ngày 20/7/2016 về việc ban hành HD xác nhận SP chuỗi cung ứng thực phẩm an toàn.</a:t>
            </a:r>
          </a:p>
          <a:p>
            <a:pPr algn="just"/>
            <a:r>
              <a:rPr lang="en-GB" sz="2000" dirty="0" smtClean="0">
                <a:latin typeface="Times New Roman"/>
                <a:ea typeface="Calibri"/>
              </a:rPr>
              <a:t>7, </a:t>
            </a:r>
            <a:r>
              <a:rPr lang="en-GB" sz="2000" dirty="0" err="1" smtClean="0">
                <a:latin typeface="Times New Roman"/>
                <a:ea typeface="Calibri"/>
              </a:rPr>
              <a:t>Thống</a:t>
            </a:r>
            <a:r>
              <a:rPr lang="en-GB" sz="2000" dirty="0" smtClean="0">
                <a:latin typeface="Times New Roman"/>
                <a:ea typeface="Calibri"/>
              </a:rPr>
              <a:t> </a:t>
            </a:r>
            <a:r>
              <a:rPr lang="en-GB" sz="2000" dirty="0" err="1">
                <a:latin typeface="Times New Roman"/>
                <a:ea typeface="Calibri"/>
              </a:rPr>
              <a:t>tư</a:t>
            </a:r>
            <a:r>
              <a:rPr lang="en-GB" sz="2000" dirty="0">
                <a:latin typeface="Times New Roman"/>
                <a:ea typeface="Calibri"/>
              </a:rPr>
              <a:t> 08/2016/TT-BNNPTNT </a:t>
            </a:r>
            <a:r>
              <a:rPr lang="en-GB" sz="2000" dirty="0" err="1">
                <a:latin typeface="Times New Roman"/>
                <a:ea typeface="Calibri"/>
              </a:rPr>
              <a:t>ngày</a:t>
            </a:r>
            <a:r>
              <a:rPr lang="en-GB" sz="2000" dirty="0">
                <a:latin typeface="Times New Roman"/>
                <a:ea typeface="Calibri"/>
              </a:rPr>
              <a:t> 01/6/2016 </a:t>
            </a:r>
            <a:r>
              <a:rPr lang="en-GB" sz="2000" dirty="0" err="1">
                <a:latin typeface="Times New Roman"/>
                <a:ea typeface="Calibri"/>
              </a:rPr>
              <a:t>Quy</a:t>
            </a:r>
            <a:r>
              <a:rPr lang="en-GB" sz="2000" dirty="0">
                <a:latin typeface="Times New Roman"/>
                <a:ea typeface="Calibri"/>
              </a:rPr>
              <a:t> </a:t>
            </a:r>
            <a:r>
              <a:rPr lang="en-GB" sz="2000" dirty="0" err="1">
                <a:latin typeface="Times New Roman"/>
                <a:ea typeface="Calibri"/>
              </a:rPr>
              <a:t>định</a:t>
            </a:r>
            <a:r>
              <a:rPr lang="en-GB" sz="2000" dirty="0">
                <a:latin typeface="Times New Roman"/>
                <a:ea typeface="Calibri"/>
              </a:rPr>
              <a:t> </a:t>
            </a:r>
            <a:r>
              <a:rPr lang="en-GB" sz="2000" dirty="0" err="1">
                <a:latin typeface="Times New Roman"/>
                <a:ea typeface="Calibri"/>
              </a:rPr>
              <a:t>giám</a:t>
            </a:r>
            <a:r>
              <a:rPr lang="en-GB" sz="2000" dirty="0">
                <a:latin typeface="Times New Roman"/>
                <a:ea typeface="Calibri"/>
              </a:rPr>
              <a:t> </a:t>
            </a:r>
            <a:r>
              <a:rPr lang="en-GB" sz="2000" dirty="0" err="1">
                <a:latin typeface="Times New Roman"/>
                <a:ea typeface="Calibri"/>
              </a:rPr>
              <a:t>sát</a:t>
            </a:r>
            <a:r>
              <a:rPr lang="en-GB" sz="2000" dirty="0">
                <a:latin typeface="Times New Roman"/>
                <a:ea typeface="Calibri"/>
              </a:rPr>
              <a:t> san </a:t>
            </a:r>
            <a:r>
              <a:rPr lang="en-GB" sz="2000" dirty="0" err="1">
                <a:latin typeface="Times New Roman"/>
                <a:ea typeface="Calibri"/>
              </a:rPr>
              <a:t>toàn</a:t>
            </a:r>
            <a:r>
              <a:rPr lang="en-GB" sz="2000" dirty="0">
                <a:latin typeface="Times New Roman"/>
                <a:ea typeface="Calibri"/>
              </a:rPr>
              <a:t> </a:t>
            </a:r>
            <a:r>
              <a:rPr lang="en-GB" sz="2000" dirty="0" err="1">
                <a:latin typeface="Times New Roman"/>
                <a:ea typeface="Calibri"/>
              </a:rPr>
              <a:t>thực</a:t>
            </a:r>
            <a:r>
              <a:rPr lang="en-GB" sz="2000" dirty="0">
                <a:latin typeface="Times New Roman"/>
                <a:ea typeface="Calibri"/>
              </a:rPr>
              <a:t> </a:t>
            </a:r>
            <a:r>
              <a:rPr lang="en-GB" sz="2000" dirty="0" err="1">
                <a:latin typeface="Times New Roman"/>
                <a:ea typeface="Calibri"/>
              </a:rPr>
              <a:t>phẩm</a:t>
            </a:r>
            <a:r>
              <a:rPr lang="en-GB" sz="2000" dirty="0" smtClean="0">
                <a:latin typeface="Times New Roman"/>
                <a:ea typeface="Calibri"/>
              </a:rPr>
              <a:t>.</a:t>
            </a:r>
          </a:p>
          <a:p>
            <a:pPr algn="just"/>
            <a:r>
              <a:rPr lang="en-GB" sz="2000" dirty="0" smtClean="0">
                <a:latin typeface="Times New Roman"/>
                <a:ea typeface="Calibri"/>
              </a:rPr>
              <a:t>8, </a:t>
            </a:r>
            <a:r>
              <a:rPr lang="en-GB" sz="2000" dirty="0" err="1"/>
              <a:t>Thông</a:t>
            </a:r>
            <a:r>
              <a:rPr lang="en-GB" sz="2000" dirty="0"/>
              <a:t> </a:t>
            </a:r>
            <a:r>
              <a:rPr lang="en-GB" sz="2000" dirty="0" err="1"/>
              <a:t>tư</a:t>
            </a:r>
            <a:r>
              <a:rPr lang="en-GB" sz="2000" dirty="0"/>
              <a:t> </a:t>
            </a:r>
            <a:r>
              <a:rPr lang="en-GB" sz="2000" dirty="0" err="1"/>
              <a:t>số</a:t>
            </a:r>
            <a:r>
              <a:rPr lang="en-GB" sz="2000" dirty="0"/>
              <a:t> 39/2018/TT-BNNPTNT </a:t>
            </a:r>
            <a:r>
              <a:rPr lang="en-GB" sz="2000" dirty="0" err="1"/>
              <a:t>ngày</a:t>
            </a:r>
            <a:r>
              <a:rPr lang="en-GB" sz="2000" dirty="0"/>
              <a:t> 27/12/2018 </a:t>
            </a:r>
            <a:r>
              <a:rPr lang="en-GB" sz="2000" dirty="0" err="1"/>
              <a:t>Hướng</a:t>
            </a:r>
            <a:r>
              <a:rPr lang="en-GB" sz="2000" dirty="0"/>
              <a:t> </a:t>
            </a:r>
            <a:r>
              <a:rPr lang="en-GB" sz="2000" dirty="0" err="1"/>
              <a:t>dẫn</a:t>
            </a:r>
            <a:r>
              <a:rPr lang="en-GB" sz="2000" dirty="0"/>
              <a:t> </a:t>
            </a:r>
            <a:r>
              <a:rPr lang="en-GB" sz="2000" dirty="0" err="1"/>
              <a:t>kiểm</a:t>
            </a:r>
            <a:r>
              <a:rPr lang="en-GB" sz="2000" dirty="0"/>
              <a:t> </a:t>
            </a:r>
            <a:r>
              <a:rPr lang="en-GB" sz="2000" dirty="0" err="1"/>
              <a:t>tra</a:t>
            </a:r>
            <a:r>
              <a:rPr lang="en-GB" sz="2000" dirty="0"/>
              <a:t> </a:t>
            </a:r>
            <a:r>
              <a:rPr lang="en-GB" sz="2000" dirty="0" err="1"/>
              <a:t>chất</a:t>
            </a:r>
            <a:r>
              <a:rPr lang="en-GB" sz="2000" dirty="0"/>
              <a:t> </a:t>
            </a:r>
            <a:r>
              <a:rPr lang="en-GB" sz="2000" dirty="0" err="1"/>
              <a:t>lượng</a:t>
            </a:r>
            <a:r>
              <a:rPr lang="en-GB" sz="2000" dirty="0"/>
              <a:t>, an </a:t>
            </a:r>
            <a:r>
              <a:rPr lang="en-GB" sz="2000" dirty="0" err="1"/>
              <a:t>toàn</a:t>
            </a:r>
            <a:r>
              <a:rPr lang="en-GB" sz="2000" dirty="0"/>
              <a:t> </a:t>
            </a:r>
            <a:r>
              <a:rPr lang="en-GB" sz="2000" dirty="0" err="1"/>
              <a:t>thực</a:t>
            </a:r>
            <a:r>
              <a:rPr lang="en-GB" sz="2000" dirty="0"/>
              <a:t> </a:t>
            </a:r>
            <a:r>
              <a:rPr lang="en-GB" sz="2000" dirty="0" err="1"/>
              <a:t>phẩm</a:t>
            </a:r>
            <a:r>
              <a:rPr lang="en-GB" sz="2000" dirty="0"/>
              <a:t> </a:t>
            </a:r>
            <a:r>
              <a:rPr lang="en-GB" sz="2000" dirty="0" err="1"/>
              <a:t>muối</a:t>
            </a:r>
            <a:r>
              <a:rPr lang="en-GB" sz="2000" dirty="0"/>
              <a:t> </a:t>
            </a:r>
            <a:r>
              <a:rPr lang="en-GB" sz="2000" dirty="0" err="1"/>
              <a:t>nhập</a:t>
            </a:r>
            <a:r>
              <a:rPr lang="en-GB" sz="2000" dirty="0"/>
              <a:t> </a:t>
            </a:r>
            <a:r>
              <a:rPr lang="en-GB" sz="2000" dirty="0" err="1"/>
              <a:t>khẩu</a:t>
            </a:r>
            <a:r>
              <a:rPr lang="en-GB" sz="2000" dirty="0"/>
              <a:t> </a:t>
            </a:r>
            <a:r>
              <a:rPr lang="en-GB" sz="2000" dirty="0" err="1"/>
              <a:t>thuộc</a:t>
            </a:r>
            <a:r>
              <a:rPr lang="en-GB" sz="2000" dirty="0"/>
              <a:t> </a:t>
            </a:r>
            <a:r>
              <a:rPr lang="en-GB" sz="2000" dirty="0" err="1"/>
              <a:t>trách</a:t>
            </a:r>
            <a:r>
              <a:rPr lang="en-GB" sz="2000" dirty="0"/>
              <a:t> </a:t>
            </a:r>
            <a:r>
              <a:rPr lang="en-GB" sz="2000" dirty="0" err="1"/>
              <a:t>nhiệm</a:t>
            </a:r>
            <a:r>
              <a:rPr lang="en-GB" sz="2000" dirty="0"/>
              <a:t> </a:t>
            </a:r>
            <a:r>
              <a:rPr lang="en-GB" sz="2000" dirty="0" err="1"/>
              <a:t>quản</a:t>
            </a:r>
            <a:r>
              <a:rPr lang="en-GB" sz="2000" dirty="0"/>
              <a:t> </a:t>
            </a:r>
            <a:r>
              <a:rPr lang="en-GB" sz="2000" dirty="0" err="1"/>
              <a:t>lý</a:t>
            </a:r>
            <a:r>
              <a:rPr lang="en-GB" sz="2000" dirty="0"/>
              <a:t> </a:t>
            </a:r>
            <a:r>
              <a:rPr lang="en-GB" sz="2000" dirty="0" err="1"/>
              <a:t>của</a:t>
            </a:r>
            <a:r>
              <a:rPr lang="en-GB" sz="2000" dirty="0"/>
              <a:t> </a:t>
            </a:r>
            <a:r>
              <a:rPr lang="en-GB" sz="2000" dirty="0" err="1"/>
              <a:t>Bộ</a:t>
            </a:r>
            <a:r>
              <a:rPr lang="en-GB" sz="2000" dirty="0"/>
              <a:t> </a:t>
            </a:r>
            <a:r>
              <a:rPr lang="en-GB" sz="2000" dirty="0" err="1"/>
              <a:t>Nông</a:t>
            </a:r>
            <a:r>
              <a:rPr lang="en-GB" sz="2000" dirty="0"/>
              <a:t> </a:t>
            </a:r>
            <a:r>
              <a:rPr lang="en-GB" sz="2000" dirty="0" err="1"/>
              <a:t>nghiệp</a:t>
            </a:r>
            <a:r>
              <a:rPr lang="en-GB" sz="2000" dirty="0"/>
              <a:t> </a:t>
            </a:r>
            <a:r>
              <a:rPr lang="en-GB" sz="2000" dirty="0" err="1"/>
              <a:t>và</a:t>
            </a:r>
            <a:r>
              <a:rPr lang="en-GB" sz="2000" dirty="0"/>
              <a:t> PTNT</a:t>
            </a:r>
            <a:endParaRPr lang="en-GB" sz="2000" dirty="0" smtClean="0">
              <a:latin typeface="Times New Roman"/>
              <a:ea typeface="Calibri"/>
            </a:endParaRPr>
          </a:p>
          <a:p>
            <a:pPr marL="685800" indent="-685800" algn="just"/>
            <a:r>
              <a:rPr lang="en-US" altLang="zh-CN" sz="2000" dirty="0">
                <a:solidFill>
                  <a:schemeClr val="tx2"/>
                </a:solidFill>
                <a:ea typeface="SimSun" panose="02010600030101010101" pitchFamily="2" charset="-122"/>
              </a:rPr>
              <a:t>	</a:t>
            </a:r>
          </a:p>
        </p:txBody>
      </p:sp>
      <p:sp>
        <p:nvSpPr>
          <p:cNvPr id="4102" name="Rectangle 6"/>
          <p:cNvSpPr/>
          <p:nvPr/>
        </p:nvSpPr>
        <p:spPr>
          <a:xfrm>
            <a:off x="0" y="4876800"/>
            <a:ext cx="9906000" cy="584200"/>
          </a:xfrm>
          <a:prstGeom prst="rect">
            <a:avLst/>
          </a:prstGeom>
          <a:noFill/>
          <a:ln w="9525">
            <a:noFill/>
          </a:ln>
        </p:spPr>
        <p:txBody>
          <a:bodyPr>
            <a:spAutoFit/>
          </a:bodyPr>
          <a:lstStyle/>
          <a:p>
            <a:pPr marL="685800" indent="-685800"/>
            <a:r>
              <a:rPr lang="en-US" altLang="zh-CN" sz="1600" b="1" dirty="0">
                <a:solidFill>
                  <a:schemeClr val="tx2"/>
                </a:solidFill>
                <a:latin typeface="Arial" panose="020B0604020202020204" pitchFamily="34" charset="0"/>
                <a:ea typeface="SimSun" panose="02010600030101010101" pitchFamily="2" charset="-122"/>
              </a:rPr>
              <a:t/>
            </a:r>
            <a:br>
              <a:rPr lang="en-US" altLang="zh-CN" sz="1600" b="1" dirty="0">
                <a:solidFill>
                  <a:schemeClr val="tx2"/>
                </a:solidFill>
                <a:latin typeface="Arial" panose="020B0604020202020204" pitchFamily="34" charset="0"/>
                <a:ea typeface="SimSun" panose="02010600030101010101" pitchFamily="2" charset="-122"/>
              </a:rPr>
            </a:br>
            <a:endParaRPr lang="en-US" altLang="zh-CN" sz="1600" b="1" dirty="0">
              <a:solidFill>
                <a:schemeClr val="tx2"/>
              </a:solidFill>
              <a:latin typeface="Arial" panose="020B0604020202020204" pitchFamily="34" charset="0"/>
              <a:ea typeface="SimSun"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619522"/>
                                        </p:tgtEl>
                                        <p:attrNameLst>
                                          <p:attrName>style.visibility</p:attrName>
                                        </p:attrNameLst>
                                      </p:cBhvr>
                                      <p:to>
                                        <p:strVal val="visible"/>
                                      </p:to>
                                    </p:set>
                                    <p:anim calcmode="lin" valueType="num">
                                      <p:cBhvr additive="base">
                                        <p:cTn id="7" dur="5000" fill="hold"/>
                                        <p:tgtEl>
                                          <p:spTgt spid="619522"/>
                                        </p:tgtEl>
                                        <p:attrNameLst>
                                          <p:attrName>ppt_x</p:attrName>
                                        </p:attrNameLst>
                                      </p:cBhvr>
                                      <p:tavLst>
                                        <p:tav tm="0">
                                          <p:val>
                                            <p:strVal val="#ppt_x"/>
                                          </p:val>
                                        </p:tav>
                                        <p:tav tm="100000">
                                          <p:val>
                                            <p:strVal val="#ppt_x"/>
                                          </p:val>
                                        </p:tav>
                                      </p:tavLst>
                                    </p:anim>
                                    <p:anim calcmode="lin" valueType="num">
                                      <p:cBhvr additive="base">
                                        <p:cTn id="8" dur="5000" fill="hold"/>
                                        <p:tgtEl>
                                          <p:spTgt spid="6195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19524">
                                            <p:txEl>
                                              <p:pRg st="0" end="0"/>
                                            </p:txEl>
                                          </p:spTgt>
                                        </p:tgtEl>
                                        <p:attrNameLst>
                                          <p:attrName>style.visibility</p:attrName>
                                        </p:attrNameLst>
                                      </p:cBhvr>
                                      <p:to>
                                        <p:strVal val="visible"/>
                                      </p:to>
                                    </p:set>
                                    <p:anim calcmode="lin" valueType="num">
                                      <p:cBhvr additive="base">
                                        <p:cTn id="13" dur="500" fill="hold"/>
                                        <p:tgtEl>
                                          <p:spTgt spid="6195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195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19524">
                                            <p:txEl>
                                              <p:pRg st="1" end="1"/>
                                            </p:txEl>
                                          </p:spTgt>
                                        </p:tgtEl>
                                        <p:attrNameLst>
                                          <p:attrName>style.visibility</p:attrName>
                                        </p:attrNameLst>
                                      </p:cBhvr>
                                      <p:to>
                                        <p:strVal val="visible"/>
                                      </p:to>
                                    </p:set>
                                    <p:anim calcmode="lin" valueType="num">
                                      <p:cBhvr additive="base">
                                        <p:cTn id="19" dur="500" fill="hold"/>
                                        <p:tgtEl>
                                          <p:spTgt spid="61952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1952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19524">
                                            <p:txEl>
                                              <p:pRg st="2" end="2"/>
                                            </p:txEl>
                                          </p:spTgt>
                                        </p:tgtEl>
                                        <p:attrNameLst>
                                          <p:attrName>style.visibility</p:attrName>
                                        </p:attrNameLst>
                                      </p:cBhvr>
                                      <p:to>
                                        <p:strVal val="visible"/>
                                      </p:to>
                                    </p:set>
                                    <p:anim calcmode="lin" valueType="num">
                                      <p:cBhvr additive="base">
                                        <p:cTn id="25" dur="500" fill="hold"/>
                                        <p:tgtEl>
                                          <p:spTgt spid="61952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1952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19524">
                                            <p:txEl>
                                              <p:pRg st="3" end="3"/>
                                            </p:txEl>
                                          </p:spTgt>
                                        </p:tgtEl>
                                        <p:attrNameLst>
                                          <p:attrName>style.visibility</p:attrName>
                                        </p:attrNameLst>
                                      </p:cBhvr>
                                      <p:to>
                                        <p:strVal val="visible"/>
                                      </p:to>
                                    </p:set>
                                    <p:anim calcmode="lin" valueType="num">
                                      <p:cBhvr additive="base">
                                        <p:cTn id="31" dur="500" fill="hold"/>
                                        <p:tgtEl>
                                          <p:spTgt spid="619524">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1952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19524">
                                            <p:txEl>
                                              <p:pRg st="4" end="4"/>
                                            </p:txEl>
                                          </p:spTgt>
                                        </p:tgtEl>
                                        <p:attrNameLst>
                                          <p:attrName>style.visibility</p:attrName>
                                        </p:attrNameLst>
                                      </p:cBhvr>
                                      <p:to>
                                        <p:strVal val="visible"/>
                                      </p:to>
                                    </p:set>
                                    <p:anim calcmode="lin" valueType="num">
                                      <p:cBhvr additive="base">
                                        <p:cTn id="37" dur="500" fill="hold"/>
                                        <p:tgtEl>
                                          <p:spTgt spid="619524">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1952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619524">
                                            <p:txEl>
                                              <p:pRg st="5" end="5"/>
                                            </p:txEl>
                                          </p:spTgt>
                                        </p:tgtEl>
                                        <p:attrNameLst>
                                          <p:attrName>style.visibility</p:attrName>
                                        </p:attrNameLst>
                                      </p:cBhvr>
                                      <p:to>
                                        <p:strVal val="visible"/>
                                      </p:to>
                                    </p:set>
                                    <p:anim calcmode="lin" valueType="num">
                                      <p:cBhvr additive="base">
                                        <p:cTn id="43" dur="500" fill="hold"/>
                                        <p:tgtEl>
                                          <p:spTgt spid="619524">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1952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619524">
                                            <p:txEl>
                                              <p:pRg st="6" end="6"/>
                                            </p:txEl>
                                          </p:spTgt>
                                        </p:tgtEl>
                                        <p:attrNameLst>
                                          <p:attrName>style.visibility</p:attrName>
                                        </p:attrNameLst>
                                      </p:cBhvr>
                                      <p:to>
                                        <p:strVal val="visible"/>
                                      </p:to>
                                    </p:set>
                                    <p:anim calcmode="lin" valueType="num">
                                      <p:cBhvr additive="base">
                                        <p:cTn id="49" dur="500" fill="hold"/>
                                        <p:tgtEl>
                                          <p:spTgt spid="619524">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61952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619524">
                                            <p:txEl>
                                              <p:pRg st="7" end="7"/>
                                            </p:txEl>
                                          </p:spTgt>
                                        </p:tgtEl>
                                        <p:attrNameLst>
                                          <p:attrName>style.visibility</p:attrName>
                                        </p:attrNameLst>
                                      </p:cBhvr>
                                      <p:to>
                                        <p:strVal val="visible"/>
                                      </p:to>
                                    </p:set>
                                    <p:anim calcmode="lin" valueType="num">
                                      <p:cBhvr additive="base">
                                        <p:cTn id="55" dur="500" fill="hold"/>
                                        <p:tgtEl>
                                          <p:spTgt spid="619524">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61952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619524">
                                            <p:txEl>
                                              <p:pRg st="8" end="8"/>
                                            </p:txEl>
                                          </p:spTgt>
                                        </p:tgtEl>
                                        <p:attrNameLst>
                                          <p:attrName>style.visibility</p:attrName>
                                        </p:attrNameLst>
                                      </p:cBhvr>
                                      <p:to>
                                        <p:strVal val="visible"/>
                                      </p:to>
                                    </p:set>
                                    <p:anim calcmode="lin" valueType="num">
                                      <p:cBhvr additive="base">
                                        <p:cTn id="61" dur="500" fill="hold"/>
                                        <p:tgtEl>
                                          <p:spTgt spid="619524">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619524">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4"/>
          <p:cNvSpPr/>
          <p:nvPr/>
        </p:nvSpPr>
        <p:spPr>
          <a:xfrm>
            <a:off x="0" y="12700"/>
            <a:ext cx="9906000" cy="830263"/>
          </a:xfrm>
          <a:prstGeom prst="rect">
            <a:avLst/>
          </a:prstGeom>
          <a:noFill/>
          <a:ln w="9525">
            <a:noFill/>
          </a:ln>
        </p:spPr>
        <p:txBody>
          <a:bodyPr>
            <a:spAutoFit/>
          </a:bodyPr>
          <a:lstStyle/>
          <a:p>
            <a:pPr algn="ctr" eaLnBrk="0" hangingPunct="0"/>
            <a:r>
              <a:rPr lang="vi-VN" altLang="x-none" sz="2400" b="1" dirty="0">
                <a:solidFill>
                  <a:schemeClr val="hlink"/>
                </a:solidFill>
                <a:latin typeface="Times New Roman" panose="02020603050405020304" pitchFamily="18" charset="0"/>
              </a:rPr>
              <a:t>BỘ </a:t>
            </a:r>
            <a:r>
              <a:rPr lang="en-US" altLang="zh-CN" sz="2400" b="1" dirty="0">
                <a:solidFill>
                  <a:schemeClr val="hlink"/>
                </a:solidFill>
                <a:latin typeface="Times New Roman" panose="02020603050405020304" pitchFamily="18" charset="0"/>
                <a:ea typeface="SimSun" panose="02010600030101010101" pitchFamily="2" charset="-122"/>
              </a:rPr>
              <a:t>NÔNG NGHIỆP VÀ PHÁT TRIỂN NÔNG THÔN</a:t>
            </a:r>
            <a:r>
              <a:rPr lang="vi-VN" altLang="x-none" sz="2400" b="1" dirty="0">
                <a:solidFill>
                  <a:schemeClr val="hlink"/>
                </a:solidFill>
                <a:latin typeface="Times New Roman" panose="02020603050405020304" pitchFamily="18" charset="0"/>
              </a:rPr>
              <a:t/>
            </a:r>
            <a:br>
              <a:rPr lang="vi-VN" altLang="x-none" sz="2400" b="1" dirty="0">
                <a:solidFill>
                  <a:schemeClr val="hlink"/>
                </a:solidFill>
                <a:latin typeface="Times New Roman" panose="02020603050405020304" pitchFamily="18" charset="0"/>
              </a:rPr>
            </a:br>
            <a:r>
              <a:rPr lang="en-US" altLang="zh-CN" sz="2400" b="1" dirty="0">
                <a:solidFill>
                  <a:schemeClr val="hlink"/>
                </a:solidFill>
                <a:latin typeface="Times New Roman" panose="02020603050405020304" pitchFamily="18" charset="0"/>
                <a:ea typeface="SimSun" panose="02010600030101010101" pitchFamily="2" charset="-122"/>
              </a:rPr>
              <a:t>QUẢN LÝ</a:t>
            </a:r>
            <a:r>
              <a:rPr lang="vi-VN" altLang="x-none" sz="2400" b="1" dirty="0">
                <a:solidFill>
                  <a:schemeClr val="hlink"/>
                </a:solidFill>
                <a:latin typeface="Times New Roman" panose="02020603050405020304" pitchFamily="18" charset="0"/>
              </a:rPr>
              <a:t> </a:t>
            </a:r>
            <a:r>
              <a:rPr lang="en-US" altLang="zh-CN" sz="2400" b="1" dirty="0">
                <a:solidFill>
                  <a:schemeClr val="hlink"/>
                </a:solidFill>
                <a:latin typeface="Times New Roman" panose="02020603050405020304" pitchFamily="18" charset="0"/>
                <a:ea typeface="SimSun" panose="02010600030101010101" pitchFamily="2" charset="-122"/>
              </a:rPr>
              <a:t>AN TOÀN THỰC PHẨM </a:t>
            </a:r>
            <a:r>
              <a:rPr lang="vi-VN" altLang="x-none" sz="2400" b="1" dirty="0">
                <a:solidFill>
                  <a:schemeClr val="hlink"/>
                </a:solidFill>
                <a:latin typeface="Times New Roman" panose="02020603050405020304" pitchFamily="18" charset="0"/>
              </a:rPr>
              <a:t>CÁC SẢN PHẨM</a:t>
            </a:r>
            <a:r>
              <a:rPr lang="en-US" altLang="zh-CN" sz="2400" b="1" dirty="0">
                <a:solidFill>
                  <a:schemeClr val="hlink"/>
                </a:solidFill>
                <a:latin typeface="Times New Roman" panose="02020603050405020304" pitchFamily="18" charset="0"/>
                <a:ea typeface="SimSun" panose="02010600030101010101" pitchFamily="2" charset="-122"/>
              </a:rPr>
              <a:t> SAU</a:t>
            </a:r>
          </a:p>
        </p:txBody>
      </p:sp>
      <p:sp>
        <p:nvSpPr>
          <p:cNvPr id="36867" name="Rectangle 5"/>
          <p:cNvSpPr/>
          <p:nvPr/>
        </p:nvSpPr>
        <p:spPr>
          <a:xfrm>
            <a:off x="139700" y="842963"/>
            <a:ext cx="9753600" cy="5816600"/>
          </a:xfrm>
          <a:prstGeom prst="rect">
            <a:avLst/>
          </a:prstGeom>
          <a:noFill/>
          <a:ln w="9525">
            <a:noFill/>
          </a:ln>
        </p:spPr>
        <p:txBody>
          <a:bodyPr anchor="ctr" anchorCtr="0">
            <a:spAutoFit/>
          </a:bodyPr>
          <a:lstStyle/>
          <a:p>
            <a:pPr eaLnBrk="0" hangingPunct="0"/>
            <a:r>
              <a:rPr lang="en-US" altLang="zh-CN" sz="2200" dirty="0">
                <a:latin typeface="Times New Roman" panose="02020603050405020304" pitchFamily="18" charset="0"/>
                <a:ea typeface="SimSun" panose="02010600030101010101" pitchFamily="2" charset="-122"/>
              </a:rPr>
              <a:t>- Ngũ cốc</a:t>
            </a:r>
          </a:p>
          <a:p>
            <a:pPr eaLnBrk="0" hangingPunct="0"/>
            <a:r>
              <a:rPr lang="en-US" altLang="zh-CN" sz="2200" dirty="0">
                <a:latin typeface="Times New Roman" panose="02020603050405020304" pitchFamily="18" charset="0"/>
                <a:ea typeface="SimSun" panose="02010600030101010101" pitchFamily="2" charset="-122"/>
              </a:rPr>
              <a:t>- Thịt và các sản phẩm từ thịt </a:t>
            </a:r>
          </a:p>
          <a:p>
            <a:pPr eaLnBrk="0" hangingPunct="0"/>
            <a:r>
              <a:rPr lang="en-US" altLang="zh-CN" sz="2200" dirty="0">
                <a:latin typeface="Times New Roman" panose="02020603050405020304" pitchFamily="18" charset="0"/>
                <a:ea typeface="SimSun" panose="02010600030101010101" pitchFamily="2" charset="-122"/>
              </a:rPr>
              <a:t>- Thủy sản và sản phẩm thủy sản</a:t>
            </a:r>
          </a:p>
          <a:p>
            <a:pPr eaLnBrk="0" hangingPunct="0"/>
            <a:r>
              <a:rPr lang="en-US" altLang="zh-CN" sz="2200" dirty="0">
                <a:latin typeface="Times New Roman" panose="02020603050405020304" pitchFamily="18" charset="0"/>
                <a:ea typeface="SimSun" panose="02010600030101010101" pitchFamily="2" charset="-122"/>
              </a:rPr>
              <a:t>- Rau, củ, quả và sản phẩm rau, củ, quả</a:t>
            </a:r>
          </a:p>
          <a:p>
            <a:pPr eaLnBrk="0" hangingPunct="0"/>
            <a:r>
              <a:rPr lang="en-US" altLang="zh-CN" sz="2200" dirty="0">
                <a:latin typeface="Times New Roman" panose="02020603050405020304" pitchFamily="18" charset="0"/>
                <a:ea typeface="SimSun" panose="02010600030101010101" pitchFamily="2" charset="-122"/>
              </a:rPr>
              <a:t>- Trứng và các sản phẩm từ trứng</a:t>
            </a:r>
          </a:p>
          <a:p>
            <a:pPr eaLnBrk="0" hangingPunct="0"/>
            <a:r>
              <a:rPr lang="en-US" altLang="zh-CN" sz="2200" dirty="0">
                <a:latin typeface="Times New Roman" panose="02020603050405020304" pitchFamily="18" charset="0"/>
                <a:ea typeface="SimSun" panose="02010600030101010101" pitchFamily="2" charset="-122"/>
              </a:rPr>
              <a:t>- Sữa tươi nguyên liệu</a:t>
            </a:r>
          </a:p>
          <a:p>
            <a:pPr eaLnBrk="0" hangingPunct="0"/>
            <a:r>
              <a:rPr lang="en-US" altLang="zh-CN" sz="2200" dirty="0">
                <a:latin typeface="Times New Roman" panose="02020603050405020304" pitchFamily="18" charset="0"/>
                <a:ea typeface="SimSun" panose="02010600030101010101" pitchFamily="2" charset="-122"/>
              </a:rPr>
              <a:t>- Mật ong và các sản phẩm từ mật ong</a:t>
            </a:r>
          </a:p>
          <a:p>
            <a:pPr eaLnBrk="0" hangingPunct="0"/>
            <a:r>
              <a:rPr lang="en-US" altLang="zh-CN" sz="2200" dirty="0">
                <a:latin typeface="Times New Roman" panose="02020603050405020304" pitchFamily="18" charset="0"/>
                <a:ea typeface="SimSun" panose="02010600030101010101" pitchFamily="2" charset="-122"/>
              </a:rPr>
              <a:t>- Thực phẩm biến đổi gen</a:t>
            </a:r>
          </a:p>
          <a:p>
            <a:pPr eaLnBrk="0" hangingPunct="0">
              <a:buChar char="-"/>
            </a:pPr>
            <a:r>
              <a:rPr lang="en-US" altLang="zh-CN" sz="2200" dirty="0">
                <a:latin typeface="Times New Roman" panose="02020603050405020304" pitchFamily="18" charset="0"/>
                <a:ea typeface="SimSun" panose="02010600030101010101" pitchFamily="2" charset="-122"/>
              </a:rPr>
              <a:t> Muối</a:t>
            </a:r>
          </a:p>
          <a:p>
            <a:pPr eaLnBrk="0" hangingPunct="0">
              <a:buChar char="-"/>
            </a:pPr>
            <a:r>
              <a:rPr lang="en-US" altLang="zh-CN" sz="2200" dirty="0">
                <a:latin typeface="Times New Roman" panose="02020603050405020304" pitchFamily="18" charset="0"/>
                <a:ea typeface="SimSun" panose="02010600030101010101" pitchFamily="2" charset="-122"/>
              </a:rPr>
              <a:t> Gia vị, đường, chè, cà phê, ca cao, hạt tiêu, điều</a:t>
            </a:r>
          </a:p>
          <a:p>
            <a:pPr eaLnBrk="0" hangingPunct="0">
              <a:buChar char="-"/>
            </a:pPr>
            <a:r>
              <a:rPr lang="en-US" altLang="zh-CN" sz="2200" dirty="0">
                <a:latin typeface="Times New Roman" panose="02020603050405020304" pitchFamily="18" charset="0"/>
                <a:ea typeface="SimSun" panose="02010600030101010101" pitchFamily="2" charset="-122"/>
              </a:rPr>
              <a:t> Các nông sản thực phẩm khác (hạt bí, sản phẩm từ hạt bí, măng, mộc nhĩ, nấm, đậu nành…)</a:t>
            </a:r>
          </a:p>
          <a:p>
            <a:pPr eaLnBrk="0" hangingPunct="0">
              <a:buChar char="-"/>
            </a:pPr>
            <a:r>
              <a:rPr lang="en-US" altLang="zh-CN" sz="2200" dirty="0">
                <a:latin typeface="Times New Roman" panose="02020603050405020304" pitchFamily="18" charset="0"/>
                <a:ea typeface="SimSun" panose="02010600030101010101" pitchFamily="2" charset="-122"/>
              </a:rPr>
              <a:t> </a:t>
            </a:r>
            <a:r>
              <a:rPr lang="vi-VN" altLang="x-none" sz="2200" dirty="0">
                <a:latin typeface="Times New Roman" panose="02020603050405020304" pitchFamily="18" charset="0"/>
              </a:rPr>
              <a:t>Dụng cụ, vật liệu bao gói, chứa đựng thực phẩm trong quá trình sản xuất, chế bi</a:t>
            </a:r>
            <a:r>
              <a:rPr lang="en-US" altLang="zh-CN" sz="2200" dirty="0">
                <a:latin typeface="Times New Roman" panose="02020603050405020304" pitchFamily="18" charset="0"/>
                <a:ea typeface="SimSun" panose="02010600030101010101" pitchFamily="2" charset="-122"/>
              </a:rPr>
              <a:t>ế</a:t>
            </a:r>
            <a:r>
              <a:rPr lang="vi-VN" altLang="x-none" sz="2200" dirty="0">
                <a:latin typeface="Times New Roman" panose="02020603050405020304" pitchFamily="18" charset="0"/>
              </a:rPr>
              <a:t>n, kinh doanh thực phẩm thuộc lĩnh vực được phân công quản lý</a:t>
            </a:r>
            <a:r>
              <a:rPr lang="en-US" altLang="zh-CN" sz="2200" dirty="0">
                <a:latin typeface="Times New Roman" panose="02020603050405020304" pitchFamily="18" charset="0"/>
                <a:ea typeface="SimSun" panose="02010600030101010101" pitchFamily="2" charset="-122"/>
              </a:rPr>
              <a:t> </a:t>
            </a:r>
          </a:p>
          <a:p>
            <a:pPr eaLnBrk="0" hangingPunct="0">
              <a:buChar char="-"/>
            </a:pPr>
            <a:r>
              <a:rPr lang="en-US" altLang="zh-CN" sz="2200" dirty="0">
                <a:latin typeface="Times New Roman" panose="02020603050405020304" pitchFamily="18" charset="0"/>
                <a:ea typeface="SimSun" panose="02010600030101010101" pitchFamily="2" charset="-122"/>
              </a:rPr>
              <a:t> </a:t>
            </a:r>
            <a:r>
              <a:rPr lang="vi-VN" altLang="x-none" sz="2200" dirty="0">
                <a:latin typeface="Times New Roman" panose="02020603050405020304" pitchFamily="18" charset="0"/>
              </a:rPr>
              <a:t>Nước đá sử dụng đ</a:t>
            </a:r>
            <a:r>
              <a:rPr lang="en-US" altLang="zh-CN" sz="2200" dirty="0">
                <a:latin typeface="Times New Roman" panose="02020603050405020304" pitchFamily="18" charset="0"/>
                <a:ea typeface="SimSun" panose="02010600030101010101" pitchFamily="2" charset="-122"/>
              </a:rPr>
              <a:t>ể </a:t>
            </a:r>
            <a:r>
              <a:rPr lang="vi-VN" altLang="x-none" sz="2200" dirty="0">
                <a:latin typeface="Times New Roman" panose="02020603050405020304" pitchFamily="18" charset="0"/>
              </a:rPr>
              <a:t>bảo quản, </a:t>
            </a:r>
            <a:r>
              <a:rPr lang="en-US" altLang="zh-CN" sz="2200" dirty="0">
                <a:latin typeface="Times New Roman" panose="02020603050405020304" pitchFamily="18" charset="0"/>
                <a:ea typeface="SimSun" panose="02010600030101010101" pitchFamily="2" charset="-122"/>
              </a:rPr>
              <a:t>chế biến </a:t>
            </a:r>
            <a:r>
              <a:rPr lang="vi-VN" altLang="x-none" sz="2200" dirty="0">
                <a:latin typeface="Times New Roman" panose="02020603050405020304" pitchFamily="18" charset="0"/>
              </a:rPr>
              <a:t>sản phẩm thuộc phạm vi quản lý của Bộ Nông </a:t>
            </a:r>
            <a:r>
              <a:rPr lang="en-US" altLang="zh-CN" sz="2200" dirty="0">
                <a:latin typeface="Times New Roman" panose="02020603050405020304" pitchFamily="18" charset="0"/>
                <a:ea typeface="SimSun" panose="02010600030101010101" pitchFamily="2" charset="-122"/>
              </a:rPr>
              <a:t>nghiệp và PTNT</a:t>
            </a:r>
          </a:p>
          <a:p>
            <a:pPr eaLnBrk="0" hangingPunct="0"/>
            <a:endParaRPr lang="en-US" altLang="zh-CN" sz="2000" dirty="0">
              <a:latin typeface="Times New Roman" panose="02020603050405020304" pitchFamily="18" charset="0"/>
              <a:ea typeface="SimSun" panose="02010600030101010101" pitchFamily="2" charset="-122"/>
            </a:endParaRPr>
          </a:p>
        </p:txBody>
      </p:sp>
    </p:spTree>
  </p:cSld>
  <p:clrMapOvr>
    <a:masterClrMapping/>
  </p:clrMapOvr>
  <p:transition>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4"/>
          <p:cNvSpPr/>
          <p:nvPr/>
        </p:nvSpPr>
        <p:spPr>
          <a:xfrm>
            <a:off x="0" y="304800"/>
            <a:ext cx="9906000" cy="830263"/>
          </a:xfrm>
          <a:prstGeom prst="rect">
            <a:avLst/>
          </a:prstGeom>
          <a:noFill/>
          <a:ln w="9525">
            <a:noFill/>
          </a:ln>
        </p:spPr>
        <p:txBody>
          <a:bodyPr>
            <a:spAutoFit/>
          </a:bodyPr>
          <a:lstStyle/>
          <a:p>
            <a:pPr algn="ctr" eaLnBrk="0" hangingPunct="0"/>
            <a:r>
              <a:rPr lang="vi-VN" altLang="x-none" sz="2400" b="1" dirty="0">
                <a:solidFill>
                  <a:schemeClr val="hlink"/>
                </a:solidFill>
                <a:latin typeface="Times New Roman" panose="02020603050405020304" pitchFamily="18" charset="0"/>
              </a:rPr>
              <a:t>BỘ </a:t>
            </a:r>
            <a:r>
              <a:rPr lang="en-US" altLang="zh-CN" sz="2400" b="1" dirty="0">
                <a:solidFill>
                  <a:schemeClr val="hlink"/>
                </a:solidFill>
                <a:latin typeface="Times New Roman" panose="02020603050405020304" pitchFamily="18" charset="0"/>
                <a:ea typeface="SimSun" panose="02010600030101010101" pitchFamily="2" charset="-122"/>
              </a:rPr>
              <a:t>CÔNG THƯƠNG </a:t>
            </a:r>
          </a:p>
          <a:p>
            <a:pPr algn="ctr" eaLnBrk="0" hangingPunct="0"/>
            <a:r>
              <a:rPr lang="en-US" altLang="zh-CN" sz="2400" b="1" dirty="0">
                <a:solidFill>
                  <a:schemeClr val="hlink"/>
                </a:solidFill>
                <a:latin typeface="Times New Roman" panose="02020603050405020304" pitchFamily="18" charset="0"/>
                <a:ea typeface="SimSun" panose="02010600030101010101" pitchFamily="2" charset="-122"/>
              </a:rPr>
              <a:t>QUẢN LÝ</a:t>
            </a:r>
            <a:r>
              <a:rPr lang="vi-VN" altLang="x-none" sz="2400" b="1" dirty="0">
                <a:solidFill>
                  <a:schemeClr val="hlink"/>
                </a:solidFill>
                <a:latin typeface="Times New Roman" panose="02020603050405020304" pitchFamily="18" charset="0"/>
              </a:rPr>
              <a:t> </a:t>
            </a:r>
            <a:r>
              <a:rPr lang="en-US" altLang="zh-CN" sz="2400" b="1" dirty="0">
                <a:solidFill>
                  <a:schemeClr val="hlink"/>
                </a:solidFill>
                <a:latin typeface="Times New Roman" panose="02020603050405020304" pitchFamily="18" charset="0"/>
                <a:ea typeface="SimSun" panose="02010600030101010101" pitchFamily="2" charset="-122"/>
              </a:rPr>
              <a:t>AN TOÀN THỰC PHẨM </a:t>
            </a:r>
            <a:r>
              <a:rPr lang="vi-VN" altLang="x-none" sz="2400" b="1" dirty="0">
                <a:solidFill>
                  <a:schemeClr val="hlink"/>
                </a:solidFill>
                <a:latin typeface="Times New Roman" panose="02020603050405020304" pitchFamily="18" charset="0"/>
              </a:rPr>
              <a:t>CÁC SẢN PHẨM</a:t>
            </a:r>
            <a:r>
              <a:rPr lang="en-US" altLang="zh-CN" sz="2400" b="1" dirty="0">
                <a:solidFill>
                  <a:schemeClr val="hlink"/>
                </a:solidFill>
                <a:latin typeface="Times New Roman" panose="02020603050405020304" pitchFamily="18" charset="0"/>
                <a:ea typeface="SimSun" panose="02010600030101010101" pitchFamily="2" charset="-122"/>
              </a:rPr>
              <a:t> SAU</a:t>
            </a:r>
          </a:p>
        </p:txBody>
      </p:sp>
      <p:sp>
        <p:nvSpPr>
          <p:cNvPr id="37891" name="Rectangle 5"/>
          <p:cNvSpPr/>
          <p:nvPr/>
        </p:nvSpPr>
        <p:spPr>
          <a:xfrm>
            <a:off x="152400" y="1447800"/>
            <a:ext cx="9601200" cy="3970338"/>
          </a:xfrm>
          <a:prstGeom prst="rect">
            <a:avLst/>
          </a:prstGeom>
          <a:noFill/>
          <a:ln w="9525">
            <a:noFill/>
          </a:ln>
        </p:spPr>
        <p:txBody>
          <a:bodyPr anchor="ctr" anchorCtr="0">
            <a:spAutoFit/>
          </a:bodyPr>
          <a:lstStyle/>
          <a:p>
            <a:pPr eaLnBrk="0" hangingPunct="0"/>
            <a:r>
              <a:rPr lang="en-US" altLang="zh-CN" sz="2800" dirty="0">
                <a:latin typeface="Times New Roman" panose="02020603050405020304" pitchFamily="18" charset="0"/>
                <a:ea typeface="SimSun" panose="02010600030101010101" pitchFamily="2" charset="-122"/>
              </a:rPr>
              <a:t>- Các loại rượu, bia.</a:t>
            </a:r>
          </a:p>
          <a:p>
            <a:pPr eaLnBrk="0" hangingPunct="0"/>
            <a:r>
              <a:rPr lang="en-US" altLang="zh-CN" sz="2800" dirty="0">
                <a:latin typeface="Times New Roman" panose="02020603050405020304" pitchFamily="18" charset="0"/>
                <a:ea typeface="SimSun" panose="02010600030101010101" pitchFamily="2" charset="-122"/>
              </a:rPr>
              <a:t>- Nước giải khát.</a:t>
            </a:r>
          </a:p>
          <a:p>
            <a:pPr eaLnBrk="0" hangingPunct="0"/>
            <a:r>
              <a:rPr lang="en-US" altLang="zh-CN" sz="2800" dirty="0">
                <a:latin typeface="Times New Roman" panose="02020603050405020304" pitchFamily="18" charset="0"/>
                <a:ea typeface="SimSun" panose="02010600030101010101" pitchFamily="2" charset="-122"/>
              </a:rPr>
              <a:t>- Sữa chế biến.</a:t>
            </a:r>
          </a:p>
          <a:p>
            <a:pPr eaLnBrk="0" hangingPunct="0"/>
            <a:r>
              <a:rPr lang="en-US" altLang="zh-CN" sz="2800" dirty="0">
                <a:latin typeface="Times New Roman" panose="02020603050405020304" pitchFamily="18" charset="0"/>
                <a:ea typeface="SimSun" panose="02010600030101010101" pitchFamily="2" charset="-122"/>
              </a:rPr>
              <a:t>- Dầu thực vật.</a:t>
            </a:r>
          </a:p>
          <a:p>
            <a:pPr eaLnBrk="0" hangingPunct="0">
              <a:buChar char="-"/>
            </a:pPr>
            <a:r>
              <a:rPr lang="en-US" altLang="zh-CN" sz="2800" dirty="0">
                <a:latin typeface="Times New Roman" panose="02020603050405020304" pitchFamily="18" charset="0"/>
                <a:ea typeface="SimSun" panose="02010600030101010101" pitchFamily="2" charset="-122"/>
              </a:rPr>
              <a:t> Sản phẩm chế biến từ bột và tinh bột.</a:t>
            </a:r>
          </a:p>
          <a:p>
            <a:pPr eaLnBrk="0" hangingPunct="0">
              <a:buChar char="-"/>
            </a:pPr>
            <a:r>
              <a:rPr lang="en-US" altLang="zh-CN" sz="2800" dirty="0">
                <a:latin typeface="Times New Roman" panose="02020603050405020304" pitchFamily="18" charset="0"/>
                <a:ea typeface="SimSun" panose="02010600030101010101" pitchFamily="2" charset="-122"/>
              </a:rPr>
              <a:t> </a:t>
            </a:r>
            <a:r>
              <a:rPr lang="vi-VN" altLang="x-none" sz="2800" dirty="0">
                <a:latin typeface="Times New Roman" panose="02020603050405020304" pitchFamily="18" charset="0"/>
              </a:rPr>
              <a:t>Bánh, m</a:t>
            </a:r>
            <a:r>
              <a:rPr lang="en-US" altLang="zh-CN" sz="2800" dirty="0">
                <a:latin typeface="Times New Roman" panose="02020603050405020304" pitchFamily="18" charset="0"/>
                <a:ea typeface="SimSun" panose="02010600030101010101" pitchFamily="2" charset="-122"/>
              </a:rPr>
              <a:t>ứ</a:t>
            </a:r>
            <a:r>
              <a:rPr lang="vi-VN" altLang="x-none" sz="2800" dirty="0">
                <a:latin typeface="Times New Roman" panose="02020603050405020304" pitchFamily="18" charset="0"/>
              </a:rPr>
              <a:t>t, kẹo</a:t>
            </a:r>
            <a:r>
              <a:rPr lang="en-US" altLang="zh-CN" sz="2800" dirty="0">
                <a:latin typeface="Times New Roman" panose="02020603050405020304" pitchFamily="18" charset="0"/>
                <a:ea typeface="SimSun" panose="02010600030101010101" pitchFamily="2" charset="-122"/>
              </a:rPr>
              <a:t> </a:t>
            </a:r>
          </a:p>
          <a:p>
            <a:pPr eaLnBrk="0" hangingPunct="0">
              <a:buChar char="-"/>
            </a:pPr>
            <a:r>
              <a:rPr lang="en-US" altLang="zh-CN" sz="2800" dirty="0">
                <a:latin typeface="Times New Roman" panose="02020603050405020304" pitchFamily="18" charset="0"/>
                <a:ea typeface="SimSun" panose="02010600030101010101" pitchFamily="2" charset="-122"/>
              </a:rPr>
              <a:t> </a:t>
            </a:r>
            <a:r>
              <a:rPr lang="vi-VN" altLang="x-none" sz="2800" dirty="0">
                <a:latin typeface="Times New Roman" panose="02020603050405020304" pitchFamily="18" charset="0"/>
              </a:rPr>
              <a:t>Dụng cụ, vật liệu bao gói, chứa đựng thực phẩm trong quá trình sản xuất, chế biến, kinh doanh thực ph</a:t>
            </a:r>
            <a:r>
              <a:rPr lang="en-US" altLang="zh-CN" sz="2800" dirty="0">
                <a:latin typeface="Times New Roman" panose="02020603050405020304" pitchFamily="18" charset="0"/>
                <a:ea typeface="SimSun" panose="02010600030101010101" pitchFamily="2" charset="-122"/>
              </a:rPr>
              <a:t>ẩ</a:t>
            </a:r>
            <a:r>
              <a:rPr lang="vi-VN" altLang="x-none" sz="2800" dirty="0">
                <a:latin typeface="Times New Roman" panose="02020603050405020304" pitchFamily="18" charset="0"/>
              </a:rPr>
              <a:t>m thuộc lĩnh vực được phân công quản lý.</a:t>
            </a:r>
            <a:r>
              <a:rPr lang="en-US" altLang="zh-CN" sz="2800" dirty="0">
                <a:latin typeface="Times New Roman" panose="02020603050405020304" pitchFamily="18" charset="0"/>
                <a:ea typeface="SimSun" panose="02010600030101010101" pitchFamily="2" charset="-122"/>
              </a:rPr>
              <a:t> </a:t>
            </a:r>
          </a:p>
        </p:txBody>
      </p:sp>
    </p:spTree>
  </p:cSld>
  <p:clrMapOvr>
    <a:masterClrMapping/>
  </p:clrMapOvr>
  <p:transition>
    <p:fade thruBlk="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Grp="1"/>
          </p:cNvSpPr>
          <p:nvPr>
            <p:ph idx="1"/>
          </p:nvPr>
        </p:nvSpPr>
        <p:spPr>
          <a:ln/>
        </p:spPr>
        <p:txBody>
          <a:bodyPr vert="horz" wrap="square" lIns="91440" tIns="45720" rIns="91440" bIns="45720" anchor="t" anchorCtr="0"/>
          <a:lstStyle/>
          <a:p>
            <a:pPr marL="0" indent="0">
              <a:buNone/>
            </a:pPr>
            <a:r>
              <a:rPr lang="en-US" altLang="zh-CN" sz="2000" i="1" u="none" dirty="0">
                <a:solidFill>
                  <a:srgbClr val="FF0000"/>
                </a:solidFill>
                <a:latin typeface="Times New Roman" panose="02020603050405020304" pitchFamily="18" charset="0"/>
                <a:ea typeface="SimSun" panose="02010600030101010101" pitchFamily="2" charset="-122"/>
              </a:rPr>
              <a:t>Điều 1. Phạm vi điều chỉnh</a:t>
            </a:r>
          </a:p>
          <a:p>
            <a:pPr marL="0" indent="0">
              <a:buNone/>
              <a:tabLst/>
            </a:pPr>
            <a:r>
              <a:rPr lang="en-US" altLang="zh-CN" sz="2000" b="0" u="none" dirty="0">
                <a:latin typeface="Times New Roman" panose="02020603050405020304" pitchFamily="18" charset="0"/>
                <a:ea typeface="SimSun" panose="02010600030101010101" pitchFamily="2" charset="-122"/>
              </a:rPr>
              <a:t>1. Nghị định này quy định về </a:t>
            </a:r>
            <a:r>
              <a:rPr lang="en-US" altLang="zh-CN" sz="2000" b="0" i="1" u="none" dirty="0">
                <a:solidFill>
                  <a:schemeClr val="accent2"/>
                </a:solidFill>
                <a:latin typeface="Times New Roman" panose="02020603050405020304" pitchFamily="18" charset="0"/>
                <a:ea typeface="SimSun" panose="02010600030101010101" pitchFamily="2" charset="-122"/>
              </a:rPr>
              <a:t>hành vi vi phạm</a:t>
            </a:r>
            <a:r>
              <a:rPr lang="en-US" altLang="zh-CN" sz="2000" b="0" u="none" dirty="0">
                <a:latin typeface="Times New Roman" panose="02020603050405020304" pitchFamily="18" charset="0"/>
                <a:ea typeface="SimSun" panose="02010600030101010101" pitchFamily="2" charset="-122"/>
              </a:rPr>
              <a:t> hành chính, </a:t>
            </a:r>
            <a:r>
              <a:rPr lang="en-US" altLang="zh-CN" sz="2000" b="0" i="1" u="none" dirty="0">
                <a:solidFill>
                  <a:schemeClr val="accent2"/>
                </a:solidFill>
                <a:latin typeface="Times New Roman" panose="02020603050405020304" pitchFamily="18" charset="0"/>
                <a:ea typeface="SimSun" panose="02010600030101010101" pitchFamily="2" charset="-122"/>
              </a:rPr>
              <a:t>hình thức xử phạ</a:t>
            </a:r>
            <a:r>
              <a:rPr lang="en-US" altLang="zh-CN" sz="2000" b="0" u="none" dirty="0">
                <a:latin typeface="Times New Roman" panose="02020603050405020304" pitchFamily="18" charset="0"/>
                <a:ea typeface="SimSun" panose="02010600030101010101" pitchFamily="2" charset="-122"/>
              </a:rPr>
              <a:t>t và mức phạt, biện pháp khắc phục hậu quả, </a:t>
            </a:r>
            <a:r>
              <a:rPr lang="en-US" altLang="zh-CN" sz="2000" b="0" i="1" u="none" dirty="0">
                <a:solidFill>
                  <a:schemeClr val="accent2"/>
                </a:solidFill>
                <a:latin typeface="Times New Roman" panose="02020603050405020304" pitchFamily="18" charset="0"/>
                <a:ea typeface="SimSun" panose="02010600030101010101" pitchFamily="2" charset="-122"/>
              </a:rPr>
              <a:t>thẩm quyền</a:t>
            </a:r>
            <a:r>
              <a:rPr lang="en-US" altLang="zh-CN" sz="2000" b="0" u="none" dirty="0">
                <a:latin typeface="Times New Roman" panose="02020603050405020304" pitchFamily="18" charset="0"/>
                <a:ea typeface="SimSun" panose="02010600030101010101" pitchFamily="2" charset="-122"/>
              </a:rPr>
              <a:t> lập biên bản vi phạm hành chính và thẩm quyền xử phạt vi phạm hành chính về an toàn thực </a:t>
            </a:r>
            <a:r>
              <a:rPr lang="en-US" altLang="zh-CN" sz="2000" b="0" u="none" dirty="0" err="1">
                <a:latin typeface="Times New Roman" panose="02020603050405020304" pitchFamily="18" charset="0"/>
                <a:ea typeface="SimSun" panose="02010600030101010101" pitchFamily="2" charset="-122"/>
              </a:rPr>
              <a:t>phẩm</a:t>
            </a:r>
            <a:r>
              <a:rPr lang="en-US" altLang="zh-CN" sz="2000" b="0" u="none" dirty="0" smtClean="0">
                <a:latin typeface="Times New Roman" panose="02020603050405020304" pitchFamily="18" charset="0"/>
                <a:ea typeface="SimSun" panose="02010600030101010101" pitchFamily="2" charset="-122"/>
              </a:rPr>
              <a:t>.</a:t>
            </a:r>
          </a:p>
          <a:p>
            <a:pPr marL="0" indent="0" algn="just">
              <a:lnSpc>
                <a:spcPct val="107000"/>
              </a:lnSpc>
              <a:spcBef>
                <a:spcPts val="600"/>
              </a:spcBef>
              <a:spcAft>
                <a:spcPts val="0"/>
              </a:spcAft>
              <a:buNone/>
            </a:pPr>
            <a:r>
              <a:rPr lang="de-DE" sz="2000" b="0" i="1" u="none" dirty="0">
                <a:latin typeface="Times New Roman"/>
                <a:ea typeface="Calibri"/>
                <a:cs typeface="Times New Roman"/>
              </a:rPr>
              <a:t>Mục 2 Điều 1 Vi phạm hành chính về an toàn thực phẩm quy định tại Nghị định này gồm:</a:t>
            </a:r>
            <a:endParaRPr lang="en-US" sz="2000" b="0" u="none" dirty="0">
              <a:latin typeface="Times New Roman"/>
              <a:ea typeface="Calibri"/>
              <a:cs typeface="Times New Roman"/>
            </a:endParaRPr>
          </a:p>
          <a:p>
            <a:pPr marL="0" indent="0">
              <a:lnSpc>
                <a:spcPct val="107000"/>
              </a:lnSpc>
              <a:spcBef>
                <a:spcPts val="600"/>
              </a:spcBef>
              <a:spcAft>
                <a:spcPts val="0"/>
              </a:spcAft>
              <a:buNone/>
              <a:tabLst/>
            </a:pPr>
            <a:r>
              <a:rPr lang="en-US" sz="2000" b="0" u="none" spc="-50" dirty="0" smtClean="0">
                <a:latin typeface="Times New Roman"/>
                <a:ea typeface="Times New Roman"/>
                <a:cs typeface="Times New Roman"/>
              </a:rPr>
              <a:t>a. Vi </a:t>
            </a:r>
            <a:r>
              <a:rPr lang="en-US" sz="2000" b="0" u="none" spc="-50" dirty="0" err="1">
                <a:latin typeface="Times New Roman"/>
                <a:ea typeface="Times New Roman"/>
                <a:cs typeface="Times New Roman"/>
              </a:rPr>
              <a:t>phạm</a:t>
            </a:r>
            <a:r>
              <a:rPr lang="en-US" sz="2000" b="0" u="none" spc="-50" dirty="0">
                <a:latin typeface="Times New Roman"/>
                <a:ea typeface="Times New Roman"/>
                <a:cs typeface="Times New Roman"/>
              </a:rPr>
              <a:t> </a:t>
            </a:r>
            <a:r>
              <a:rPr lang="en-US" sz="2000" b="0" u="none" spc="-50" dirty="0" err="1">
                <a:latin typeface="Times New Roman"/>
                <a:ea typeface="Times New Roman"/>
                <a:cs typeface="Times New Roman"/>
              </a:rPr>
              <a:t>quy</a:t>
            </a:r>
            <a:r>
              <a:rPr lang="en-US" sz="2000" b="0" u="none" spc="-50" dirty="0">
                <a:latin typeface="Times New Roman"/>
                <a:ea typeface="Times New Roman"/>
                <a:cs typeface="Times New Roman"/>
              </a:rPr>
              <a:t> </a:t>
            </a:r>
            <a:r>
              <a:rPr lang="en-US" sz="2000" b="0" u="none" spc="-50" dirty="0" err="1">
                <a:latin typeface="Times New Roman"/>
                <a:ea typeface="Times New Roman"/>
                <a:cs typeface="Times New Roman"/>
              </a:rPr>
              <a:t>định</a:t>
            </a:r>
            <a:r>
              <a:rPr lang="en-US" sz="2000" b="0" u="none" spc="-50" dirty="0">
                <a:latin typeface="Times New Roman"/>
                <a:ea typeface="Times New Roman"/>
                <a:cs typeface="Times New Roman"/>
              </a:rPr>
              <a:t> </a:t>
            </a:r>
            <a:r>
              <a:rPr lang="en-US" sz="2000" b="0" u="none" spc="-50" dirty="0" err="1">
                <a:latin typeface="Times New Roman"/>
                <a:ea typeface="Times New Roman"/>
                <a:cs typeface="Times New Roman"/>
              </a:rPr>
              <a:t>về</a:t>
            </a:r>
            <a:r>
              <a:rPr lang="en-US" sz="2000" b="0" u="none" spc="-50" dirty="0">
                <a:latin typeface="Times New Roman"/>
                <a:ea typeface="Times New Roman"/>
                <a:cs typeface="Times New Roman"/>
              </a:rPr>
              <a:t> </a:t>
            </a:r>
            <a:r>
              <a:rPr lang="en-US" sz="2000" b="0" u="none" spc="-50" dirty="0" err="1">
                <a:solidFill>
                  <a:srgbClr val="FF0000"/>
                </a:solidFill>
                <a:latin typeface="Times New Roman"/>
                <a:ea typeface="Times New Roman"/>
                <a:cs typeface="Times New Roman"/>
              </a:rPr>
              <a:t>điều</a:t>
            </a:r>
            <a:r>
              <a:rPr lang="en-US" sz="2000" b="0" u="none" spc="-50" dirty="0">
                <a:solidFill>
                  <a:srgbClr val="FF0000"/>
                </a:solidFill>
                <a:latin typeface="Times New Roman"/>
                <a:ea typeface="Times New Roman"/>
                <a:cs typeface="Times New Roman"/>
              </a:rPr>
              <a:t> </a:t>
            </a:r>
            <a:r>
              <a:rPr lang="en-US" sz="2000" b="0" u="none" spc="-50" dirty="0" err="1">
                <a:solidFill>
                  <a:srgbClr val="FF0000"/>
                </a:solidFill>
                <a:latin typeface="Times New Roman"/>
                <a:ea typeface="Times New Roman"/>
                <a:cs typeface="Times New Roman"/>
              </a:rPr>
              <a:t>kiện</a:t>
            </a:r>
            <a:r>
              <a:rPr lang="en-US" sz="2000" b="0" u="none" spc="-50" dirty="0">
                <a:solidFill>
                  <a:srgbClr val="FF0000"/>
                </a:solidFill>
                <a:latin typeface="Times New Roman"/>
                <a:ea typeface="Times New Roman"/>
                <a:cs typeface="Times New Roman"/>
              </a:rPr>
              <a:t> </a:t>
            </a:r>
            <a:r>
              <a:rPr lang="en-US" sz="2000" b="0" u="none" spc="-50" dirty="0" err="1">
                <a:latin typeface="Times New Roman"/>
                <a:ea typeface="Times New Roman"/>
                <a:cs typeface="Times New Roman"/>
              </a:rPr>
              <a:t>bảo</a:t>
            </a:r>
            <a:r>
              <a:rPr lang="en-US" sz="2000" b="0" u="none" spc="-50" dirty="0">
                <a:latin typeface="Times New Roman"/>
                <a:ea typeface="Times New Roman"/>
                <a:cs typeface="Times New Roman"/>
              </a:rPr>
              <a:t> </a:t>
            </a:r>
            <a:r>
              <a:rPr lang="en-US" sz="2000" b="0" u="none" spc="-50" dirty="0" err="1">
                <a:latin typeface="Times New Roman"/>
                <a:ea typeface="Times New Roman"/>
                <a:cs typeface="Times New Roman"/>
              </a:rPr>
              <a:t>đảm</a:t>
            </a:r>
            <a:r>
              <a:rPr lang="en-US" sz="2000" b="0" u="none" spc="-50" dirty="0">
                <a:latin typeface="Times New Roman"/>
                <a:ea typeface="Times New Roman"/>
                <a:cs typeface="Times New Roman"/>
              </a:rPr>
              <a:t> an </a:t>
            </a:r>
            <a:r>
              <a:rPr lang="en-US" sz="2000" b="0" u="none" spc="-50" dirty="0" err="1">
                <a:latin typeface="Times New Roman"/>
                <a:ea typeface="Times New Roman"/>
                <a:cs typeface="Times New Roman"/>
              </a:rPr>
              <a:t>toàn</a:t>
            </a:r>
            <a:r>
              <a:rPr lang="en-US" sz="2000" b="0" u="none" spc="-50" dirty="0">
                <a:latin typeface="Times New Roman"/>
                <a:ea typeface="Times New Roman"/>
                <a:cs typeface="Times New Roman"/>
              </a:rPr>
              <a:t> </a:t>
            </a:r>
            <a:r>
              <a:rPr lang="en-US" sz="2000" b="0" u="none" spc="-50" dirty="0" err="1">
                <a:solidFill>
                  <a:srgbClr val="FF0000"/>
                </a:solidFill>
                <a:latin typeface="Times New Roman"/>
                <a:ea typeface="Times New Roman"/>
                <a:cs typeface="Times New Roman"/>
              </a:rPr>
              <a:t>đối</a:t>
            </a:r>
            <a:r>
              <a:rPr lang="en-US" sz="2000" b="0" u="none" spc="-50" dirty="0">
                <a:solidFill>
                  <a:srgbClr val="FF0000"/>
                </a:solidFill>
                <a:latin typeface="Times New Roman"/>
                <a:ea typeface="Times New Roman"/>
                <a:cs typeface="Times New Roman"/>
              </a:rPr>
              <a:t> </a:t>
            </a:r>
            <a:r>
              <a:rPr lang="en-US" sz="2000" b="0" u="none" spc="-50" dirty="0" err="1">
                <a:solidFill>
                  <a:srgbClr val="FF0000"/>
                </a:solidFill>
                <a:latin typeface="Times New Roman"/>
                <a:ea typeface="Times New Roman"/>
                <a:cs typeface="Times New Roman"/>
              </a:rPr>
              <a:t>với</a:t>
            </a:r>
            <a:r>
              <a:rPr lang="en-US" sz="2000" b="0" u="none" spc="-50" dirty="0">
                <a:solidFill>
                  <a:srgbClr val="FF0000"/>
                </a:solidFill>
                <a:latin typeface="Times New Roman"/>
                <a:ea typeface="Times New Roman"/>
                <a:cs typeface="Times New Roman"/>
              </a:rPr>
              <a:t> </a:t>
            </a:r>
            <a:r>
              <a:rPr lang="en-US" sz="2000" b="0" u="none" spc="-50" dirty="0" err="1">
                <a:solidFill>
                  <a:srgbClr val="FF0000"/>
                </a:solidFill>
                <a:latin typeface="Times New Roman"/>
                <a:ea typeface="Times New Roman"/>
                <a:cs typeface="Times New Roman"/>
              </a:rPr>
              <a:t>sản</a:t>
            </a:r>
            <a:r>
              <a:rPr lang="en-US" sz="2000" b="0" u="none" spc="-50" dirty="0">
                <a:solidFill>
                  <a:srgbClr val="FF0000"/>
                </a:solidFill>
                <a:latin typeface="Times New Roman"/>
                <a:ea typeface="Times New Roman"/>
                <a:cs typeface="Times New Roman"/>
              </a:rPr>
              <a:t> </a:t>
            </a:r>
            <a:r>
              <a:rPr lang="en-US" sz="2000" b="0" u="none" spc="-50" dirty="0" err="1">
                <a:solidFill>
                  <a:srgbClr val="FF0000"/>
                </a:solidFill>
                <a:latin typeface="Times New Roman"/>
                <a:ea typeface="Times New Roman"/>
                <a:cs typeface="Times New Roman"/>
              </a:rPr>
              <a:t>phẩm</a:t>
            </a:r>
            <a:r>
              <a:rPr lang="en-US" sz="2000" b="0" u="none" spc="-50" dirty="0">
                <a:solidFill>
                  <a:srgbClr val="FF0000"/>
                </a:solidFill>
                <a:latin typeface="Times New Roman"/>
                <a:ea typeface="Times New Roman"/>
                <a:cs typeface="Times New Roman"/>
              </a:rPr>
              <a:t> </a:t>
            </a:r>
            <a:r>
              <a:rPr lang="en-US" sz="2000" b="0" u="none" spc="-50" dirty="0" err="1">
                <a:latin typeface="Times New Roman"/>
                <a:ea typeface="Times New Roman"/>
                <a:cs typeface="Times New Roman"/>
              </a:rPr>
              <a:t>thực</a:t>
            </a:r>
            <a:r>
              <a:rPr lang="en-US" sz="2000" b="0" u="none" spc="-50" dirty="0">
                <a:latin typeface="Times New Roman"/>
                <a:ea typeface="Times New Roman"/>
                <a:cs typeface="Times New Roman"/>
              </a:rPr>
              <a:t> </a:t>
            </a:r>
            <a:r>
              <a:rPr lang="en-US" sz="2000" b="0" u="none" spc="-50" dirty="0" err="1" smtClean="0">
                <a:latin typeface="Times New Roman"/>
                <a:ea typeface="Times New Roman"/>
                <a:cs typeface="Times New Roman"/>
              </a:rPr>
              <a:t>phẩm</a:t>
            </a:r>
            <a:endParaRPr lang="en-US" sz="2000" b="0" u="none" spc="-50" dirty="0" smtClean="0">
              <a:latin typeface="Times New Roman"/>
              <a:ea typeface="Times New Roman"/>
              <a:cs typeface="Times New Roman"/>
            </a:endParaRPr>
          </a:p>
          <a:p>
            <a:pPr marL="0" indent="0" algn="just">
              <a:lnSpc>
                <a:spcPct val="107000"/>
              </a:lnSpc>
              <a:spcBef>
                <a:spcPts val="600"/>
              </a:spcBef>
              <a:spcAft>
                <a:spcPts val="0"/>
              </a:spcAft>
              <a:buNone/>
              <a:tabLst/>
            </a:pPr>
            <a:r>
              <a:rPr lang="en-US" sz="2000" b="0" u="none" spc="-50" dirty="0" smtClean="0">
                <a:latin typeface="Times New Roman"/>
                <a:ea typeface="Times New Roman"/>
                <a:cs typeface="Times New Roman"/>
              </a:rPr>
              <a:t>b. </a:t>
            </a:r>
            <a:r>
              <a:rPr lang="en-US" sz="2000" b="0" u="none" dirty="0" smtClean="0">
                <a:latin typeface="Times New Roman"/>
                <a:ea typeface="Times New Roman"/>
                <a:cs typeface="Times New Roman"/>
              </a:rPr>
              <a:t>Vi </a:t>
            </a:r>
            <a:r>
              <a:rPr lang="en-US" sz="2000" b="0" u="none" dirty="0" err="1">
                <a:latin typeface="Times New Roman"/>
                <a:ea typeface="Times New Roman"/>
                <a:cs typeface="Times New Roman"/>
              </a:rPr>
              <a:t>phạm</a:t>
            </a:r>
            <a:r>
              <a:rPr lang="en-US" sz="2000" b="0" u="none" dirty="0">
                <a:latin typeface="Times New Roman"/>
                <a:ea typeface="Times New Roman"/>
                <a:cs typeface="Times New Roman"/>
              </a:rPr>
              <a:t> </a:t>
            </a:r>
            <a:r>
              <a:rPr lang="en-US" sz="2000" b="0" u="none" dirty="0" err="1">
                <a:latin typeface="Times New Roman"/>
                <a:ea typeface="Times New Roman"/>
                <a:cs typeface="Times New Roman"/>
              </a:rPr>
              <a:t>quy</a:t>
            </a:r>
            <a:r>
              <a:rPr lang="en-US" sz="2000" b="0" u="none" dirty="0">
                <a:latin typeface="Times New Roman"/>
                <a:ea typeface="Times New Roman"/>
                <a:cs typeface="Times New Roman"/>
              </a:rPr>
              <a:t> </a:t>
            </a:r>
            <a:r>
              <a:rPr lang="en-US" sz="2000" b="0" u="none" dirty="0" err="1">
                <a:latin typeface="Times New Roman"/>
                <a:ea typeface="Times New Roman"/>
                <a:cs typeface="Times New Roman"/>
              </a:rPr>
              <a:t>định</a:t>
            </a:r>
            <a:r>
              <a:rPr lang="en-US" sz="2000" b="0" u="none" dirty="0">
                <a:latin typeface="Times New Roman"/>
                <a:ea typeface="Times New Roman"/>
                <a:cs typeface="Times New Roman"/>
              </a:rPr>
              <a:t> </a:t>
            </a:r>
            <a:r>
              <a:rPr lang="en-US" sz="2000" b="0" u="none" dirty="0" err="1">
                <a:latin typeface="Times New Roman"/>
                <a:ea typeface="Times New Roman"/>
                <a:cs typeface="Times New Roman"/>
              </a:rPr>
              <a:t>về</a:t>
            </a:r>
            <a:r>
              <a:rPr lang="en-US" sz="2000" b="0" u="none" dirty="0">
                <a:latin typeface="Times New Roman"/>
                <a:ea typeface="Times New Roman"/>
                <a:cs typeface="Times New Roman"/>
              </a:rPr>
              <a:t> </a:t>
            </a:r>
            <a:r>
              <a:rPr lang="en-US" sz="2000" b="0" u="none" dirty="0" err="1">
                <a:solidFill>
                  <a:srgbClr val="FF0000"/>
                </a:solidFill>
                <a:latin typeface="Times New Roman"/>
                <a:ea typeface="Times New Roman"/>
                <a:cs typeface="Times New Roman"/>
              </a:rPr>
              <a:t>điều</a:t>
            </a:r>
            <a:r>
              <a:rPr lang="en-US" sz="2000" b="0" u="none" dirty="0">
                <a:solidFill>
                  <a:srgbClr val="FF0000"/>
                </a:solidFill>
                <a:latin typeface="Times New Roman"/>
                <a:ea typeface="Times New Roman"/>
                <a:cs typeface="Times New Roman"/>
              </a:rPr>
              <a:t> </a:t>
            </a:r>
            <a:r>
              <a:rPr lang="en-US" sz="2000" b="0" u="none" dirty="0" err="1">
                <a:solidFill>
                  <a:srgbClr val="FF0000"/>
                </a:solidFill>
                <a:latin typeface="Times New Roman"/>
                <a:ea typeface="Times New Roman"/>
                <a:cs typeface="Times New Roman"/>
              </a:rPr>
              <a:t>kiện</a:t>
            </a:r>
            <a:r>
              <a:rPr lang="en-US" sz="2000" b="0" u="none" dirty="0">
                <a:solidFill>
                  <a:srgbClr val="FF0000"/>
                </a:solidFill>
                <a:latin typeface="Times New Roman"/>
                <a:ea typeface="Times New Roman"/>
                <a:cs typeface="Times New Roman"/>
              </a:rPr>
              <a:t> </a:t>
            </a:r>
            <a:r>
              <a:rPr lang="en-US" sz="2000" b="0" u="none" dirty="0" err="1">
                <a:latin typeface="Times New Roman"/>
                <a:ea typeface="Times New Roman"/>
                <a:cs typeface="Times New Roman"/>
              </a:rPr>
              <a:t>bảo</a:t>
            </a:r>
            <a:r>
              <a:rPr lang="en-US" sz="2000" b="0" u="none" dirty="0">
                <a:latin typeface="Times New Roman"/>
                <a:ea typeface="Times New Roman"/>
                <a:cs typeface="Times New Roman"/>
              </a:rPr>
              <a:t> </a:t>
            </a:r>
            <a:r>
              <a:rPr lang="en-US" sz="2000" b="0" u="none" dirty="0" err="1">
                <a:latin typeface="Times New Roman"/>
                <a:ea typeface="Times New Roman"/>
                <a:cs typeface="Times New Roman"/>
              </a:rPr>
              <a:t>đảm</a:t>
            </a:r>
            <a:r>
              <a:rPr lang="en-US" sz="2000" b="0" u="none" dirty="0">
                <a:latin typeface="Times New Roman"/>
                <a:ea typeface="Times New Roman"/>
                <a:cs typeface="Times New Roman"/>
              </a:rPr>
              <a:t> an </a:t>
            </a:r>
            <a:r>
              <a:rPr lang="en-US" sz="2000" b="0" u="none" dirty="0" err="1">
                <a:latin typeface="Times New Roman"/>
                <a:ea typeface="Times New Roman"/>
                <a:cs typeface="Times New Roman"/>
              </a:rPr>
              <a:t>toàn</a:t>
            </a:r>
            <a:r>
              <a:rPr lang="en-US" sz="2000" b="0" u="none" dirty="0">
                <a:latin typeface="Times New Roman"/>
                <a:ea typeface="Times New Roman"/>
                <a:cs typeface="Times New Roman"/>
              </a:rPr>
              <a:t> </a:t>
            </a:r>
            <a:r>
              <a:rPr lang="en-US" sz="2000" b="0" u="none" dirty="0" err="1">
                <a:latin typeface="Times New Roman"/>
                <a:ea typeface="Times New Roman"/>
                <a:cs typeface="Times New Roman"/>
              </a:rPr>
              <a:t>thực</a:t>
            </a:r>
            <a:r>
              <a:rPr lang="en-US" sz="2000" b="0" u="none" dirty="0">
                <a:latin typeface="Times New Roman"/>
                <a:ea typeface="Times New Roman"/>
                <a:cs typeface="Times New Roman"/>
              </a:rPr>
              <a:t> </a:t>
            </a:r>
            <a:r>
              <a:rPr lang="en-US" sz="2000" b="0" u="none" dirty="0" err="1">
                <a:latin typeface="Times New Roman"/>
                <a:ea typeface="Times New Roman"/>
                <a:cs typeface="Times New Roman"/>
              </a:rPr>
              <a:t>phẩm</a:t>
            </a:r>
            <a:r>
              <a:rPr lang="en-US" sz="2000" b="0" u="none" dirty="0">
                <a:latin typeface="Times New Roman"/>
                <a:ea typeface="Times New Roman"/>
                <a:cs typeface="Times New Roman"/>
              </a:rPr>
              <a:t> </a:t>
            </a:r>
            <a:r>
              <a:rPr lang="en-US" sz="2000" b="0" u="none" dirty="0" err="1">
                <a:latin typeface="Times New Roman"/>
                <a:ea typeface="Times New Roman"/>
                <a:cs typeface="Times New Roman"/>
              </a:rPr>
              <a:t>trong</a:t>
            </a:r>
            <a:r>
              <a:rPr lang="en-US" sz="2000" b="0" u="none" dirty="0">
                <a:latin typeface="Times New Roman"/>
                <a:ea typeface="Times New Roman"/>
                <a:cs typeface="Times New Roman"/>
              </a:rPr>
              <a:t> </a:t>
            </a:r>
            <a:r>
              <a:rPr lang="en-US" sz="2000" b="0" u="none" dirty="0" err="1">
                <a:solidFill>
                  <a:srgbClr val="FF0000"/>
                </a:solidFill>
                <a:latin typeface="Times New Roman"/>
                <a:ea typeface="Times New Roman"/>
                <a:cs typeface="Times New Roman"/>
              </a:rPr>
              <a:t>sản</a:t>
            </a:r>
            <a:r>
              <a:rPr lang="en-US" sz="2000" b="0" u="none" dirty="0">
                <a:solidFill>
                  <a:srgbClr val="FF0000"/>
                </a:solidFill>
                <a:latin typeface="Times New Roman"/>
                <a:ea typeface="Times New Roman"/>
                <a:cs typeface="Times New Roman"/>
              </a:rPr>
              <a:t> </a:t>
            </a:r>
            <a:r>
              <a:rPr lang="en-US" sz="2000" b="0" u="none" dirty="0" err="1">
                <a:solidFill>
                  <a:srgbClr val="FF0000"/>
                </a:solidFill>
                <a:latin typeface="Times New Roman"/>
                <a:ea typeface="Times New Roman"/>
                <a:cs typeface="Times New Roman"/>
              </a:rPr>
              <a:t>xuất</a:t>
            </a:r>
            <a:r>
              <a:rPr lang="en-US" sz="2000" b="0" u="none" dirty="0">
                <a:solidFill>
                  <a:srgbClr val="FF0000"/>
                </a:solidFill>
                <a:latin typeface="Times New Roman"/>
                <a:ea typeface="Times New Roman"/>
                <a:cs typeface="Times New Roman"/>
              </a:rPr>
              <a:t>, </a:t>
            </a:r>
            <a:r>
              <a:rPr lang="en-US" sz="2000" b="0" u="none" dirty="0" err="1">
                <a:solidFill>
                  <a:srgbClr val="FF0000"/>
                </a:solidFill>
                <a:latin typeface="Times New Roman"/>
                <a:ea typeface="Times New Roman"/>
                <a:cs typeface="Times New Roman"/>
              </a:rPr>
              <a:t>kinh</a:t>
            </a:r>
            <a:r>
              <a:rPr lang="en-US" sz="2000" b="0" u="none" dirty="0">
                <a:solidFill>
                  <a:srgbClr val="FF0000"/>
                </a:solidFill>
                <a:latin typeface="Times New Roman"/>
                <a:ea typeface="Times New Roman"/>
                <a:cs typeface="Times New Roman"/>
              </a:rPr>
              <a:t> </a:t>
            </a:r>
            <a:r>
              <a:rPr lang="en-US" sz="2000" b="0" u="none" dirty="0" err="1">
                <a:solidFill>
                  <a:srgbClr val="FF0000"/>
                </a:solidFill>
                <a:latin typeface="Times New Roman"/>
                <a:ea typeface="Times New Roman"/>
                <a:cs typeface="Times New Roman"/>
              </a:rPr>
              <a:t>doanh</a:t>
            </a:r>
            <a:r>
              <a:rPr lang="en-US" sz="2000" b="0" u="none" dirty="0">
                <a:latin typeface="Times New Roman"/>
                <a:ea typeface="Times New Roman"/>
                <a:cs typeface="Times New Roman"/>
              </a:rPr>
              <a:t>, </a:t>
            </a:r>
            <a:r>
              <a:rPr lang="en-US" sz="2000" b="0" u="none" dirty="0" err="1">
                <a:latin typeface="Times New Roman"/>
                <a:ea typeface="Times New Roman"/>
                <a:cs typeface="Times New Roman"/>
              </a:rPr>
              <a:t>cung</a:t>
            </a:r>
            <a:r>
              <a:rPr lang="en-US" sz="2000" b="0" u="none" dirty="0">
                <a:latin typeface="Times New Roman"/>
                <a:ea typeface="Times New Roman"/>
                <a:cs typeface="Times New Roman"/>
              </a:rPr>
              <a:t> </a:t>
            </a:r>
            <a:r>
              <a:rPr lang="en-US" sz="2000" b="0" u="none" dirty="0" err="1">
                <a:latin typeface="Times New Roman"/>
                <a:ea typeface="Times New Roman"/>
                <a:cs typeface="Times New Roman"/>
              </a:rPr>
              <a:t>cấp</a:t>
            </a:r>
            <a:r>
              <a:rPr lang="en-US" sz="2000" b="0" u="none" dirty="0">
                <a:latin typeface="Times New Roman"/>
                <a:ea typeface="Times New Roman"/>
                <a:cs typeface="Times New Roman"/>
              </a:rPr>
              <a:t> </a:t>
            </a:r>
            <a:r>
              <a:rPr lang="en-US" sz="2000" b="0" u="none" dirty="0" err="1">
                <a:latin typeface="Times New Roman"/>
                <a:ea typeface="Times New Roman"/>
                <a:cs typeface="Times New Roman"/>
              </a:rPr>
              <a:t>thực</a:t>
            </a:r>
            <a:r>
              <a:rPr lang="en-US" sz="2000" b="0" u="none" dirty="0">
                <a:latin typeface="Times New Roman"/>
                <a:ea typeface="Times New Roman"/>
                <a:cs typeface="Times New Roman"/>
              </a:rPr>
              <a:t> </a:t>
            </a:r>
            <a:r>
              <a:rPr lang="en-US" sz="2000" b="0" u="none" dirty="0" err="1" smtClean="0">
                <a:latin typeface="Times New Roman"/>
                <a:ea typeface="Times New Roman"/>
                <a:cs typeface="Times New Roman"/>
              </a:rPr>
              <a:t>phẩm</a:t>
            </a:r>
            <a:r>
              <a:rPr lang="en-US" sz="2000" b="0" u="none" dirty="0" smtClean="0">
                <a:latin typeface="Times New Roman"/>
                <a:ea typeface="Times New Roman"/>
                <a:cs typeface="Times New Roman"/>
              </a:rPr>
              <a:t>;</a:t>
            </a:r>
          </a:p>
          <a:p>
            <a:pPr marL="0" indent="0" algn="just">
              <a:lnSpc>
                <a:spcPct val="107000"/>
              </a:lnSpc>
              <a:spcBef>
                <a:spcPts val="600"/>
              </a:spcBef>
              <a:spcAft>
                <a:spcPts val="0"/>
              </a:spcAft>
              <a:buNone/>
              <a:tabLst/>
            </a:pPr>
            <a:r>
              <a:rPr lang="en-US" sz="2000" b="0" u="none" dirty="0" smtClean="0">
                <a:latin typeface="Times New Roman"/>
                <a:ea typeface="Times New Roman"/>
                <a:cs typeface="Times New Roman"/>
              </a:rPr>
              <a:t>c. Vi </a:t>
            </a:r>
            <a:r>
              <a:rPr lang="en-US" sz="2000" b="0" u="none" dirty="0" err="1">
                <a:latin typeface="Times New Roman"/>
                <a:ea typeface="Times New Roman"/>
                <a:cs typeface="Times New Roman"/>
              </a:rPr>
              <a:t>phạm</a:t>
            </a:r>
            <a:r>
              <a:rPr lang="en-US" sz="2000" b="0" u="none" dirty="0">
                <a:latin typeface="Times New Roman"/>
                <a:ea typeface="Times New Roman"/>
                <a:cs typeface="Times New Roman"/>
              </a:rPr>
              <a:t> </a:t>
            </a:r>
            <a:r>
              <a:rPr lang="en-US" sz="2000" b="0" u="none" dirty="0" err="1">
                <a:latin typeface="Times New Roman"/>
                <a:ea typeface="Times New Roman"/>
                <a:cs typeface="Times New Roman"/>
              </a:rPr>
              <a:t>quy</a:t>
            </a:r>
            <a:r>
              <a:rPr lang="en-US" sz="2000" b="0" u="none" dirty="0">
                <a:latin typeface="Times New Roman"/>
                <a:ea typeface="Times New Roman"/>
                <a:cs typeface="Times New Roman"/>
              </a:rPr>
              <a:t> </a:t>
            </a:r>
            <a:r>
              <a:rPr lang="en-US" sz="2000" b="0" u="none" dirty="0" err="1">
                <a:latin typeface="Times New Roman"/>
                <a:ea typeface="Times New Roman"/>
                <a:cs typeface="Times New Roman"/>
              </a:rPr>
              <a:t>định</a:t>
            </a:r>
            <a:r>
              <a:rPr lang="en-US" sz="2000" b="0" u="none" dirty="0">
                <a:latin typeface="Times New Roman"/>
                <a:ea typeface="Times New Roman"/>
                <a:cs typeface="Times New Roman"/>
              </a:rPr>
              <a:t> </a:t>
            </a:r>
            <a:r>
              <a:rPr lang="en-US" sz="2000" b="0" u="none" dirty="0" err="1">
                <a:latin typeface="Times New Roman"/>
                <a:ea typeface="Times New Roman"/>
                <a:cs typeface="Times New Roman"/>
              </a:rPr>
              <a:t>về</a:t>
            </a:r>
            <a:r>
              <a:rPr lang="en-US" sz="2000" b="0" u="none" dirty="0">
                <a:latin typeface="Times New Roman"/>
                <a:ea typeface="Times New Roman"/>
                <a:cs typeface="Times New Roman"/>
              </a:rPr>
              <a:t> </a:t>
            </a:r>
            <a:r>
              <a:rPr lang="en-US" sz="2000" b="0" u="none" dirty="0" err="1">
                <a:solidFill>
                  <a:srgbClr val="FF0000"/>
                </a:solidFill>
                <a:latin typeface="Times New Roman"/>
                <a:ea typeface="Times New Roman"/>
                <a:cs typeface="Times New Roman"/>
              </a:rPr>
              <a:t>điều</a:t>
            </a:r>
            <a:r>
              <a:rPr lang="en-US" sz="2000" b="0" u="none" dirty="0">
                <a:solidFill>
                  <a:srgbClr val="FF0000"/>
                </a:solidFill>
                <a:latin typeface="Times New Roman"/>
                <a:ea typeface="Times New Roman"/>
                <a:cs typeface="Times New Roman"/>
              </a:rPr>
              <a:t> </a:t>
            </a:r>
            <a:r>
              <a:rPr lang="en-US" sz="2000" b="0" u="none" dirty="0" err="1">
                <a:solidFill>
                  <a:srgbClr val="FF0000"/>
                </a:solidFill>
                <a:latin typeface="Times New Roman"/>
                <a:ea typeface="Times New Roman"/>
                <a:cs typeface="Times New Roman"/>
              </a:rPr>
              <a:t>kiện</a:t>
            </a:r>
            <a:r>
              <a:rPr lang="en-US" sz="2000" b="0" u="none" dirty="0">
                <a:solidFill>
                  <a:srgbClr val="FF0000"/>
                </a:solidFill>
                <a:latin typeface="Times New Roman"/>
                <a:ea typeface="Times New Roman"/>
                <a:cs typeface="Times New Roman"/>
              </a:rPr>
              <a:t> </a:t>
            </a:r>
            <a:r>
              <a:rPr lang="en-US" sz="2000" b="0" u="none" dirty="0" err="1">
                <a:latin typeface="Times New Roman"/>
                <a:ea typeface="Times New Roman"/>
                <a:cs typeface="Times New Roman"/>
              </a:rPr>
              <a:t>bảo</a:t>
            </a:r>
            <a:r>
              <a:rPr lang="en-US" sz="2000" b="0" u="none" dirty="0">
                <a:latin typeface="Times New Roman"/>
                <a:ea typeface="Times New Roman"/>
                <a:cs typeface="Times New Roman"/>
              </a:rPr>
              <a:t> </a:t>
            </a:r>
            <a:r>
              <a:rPr lang="en-US" sz="2000" b="0" u="none" dirty="0" err="1">
                <a:latin typeface="Times New Roman"/>
                <a:ea typeface="Times New Roman"/>
                <a:cs typeface="Times New Roman"/>
              </a:rPr>
              <a:t>đảm</a:t>
            </a:r>
            <a:r>
              <a:rPr lang="en-US" sz="2000" b="0" u="none" dirty="0">
                <a:latin typeface="Times New Roman"/>
                <a:ea typeface="Times New Roman"/>
                <a:cs typeface="Times New Roman"/>
              </a:rPr>
              <a:t> an </a:t>
            </a:r>
            <a:r>
              <a:rPr lang="en-US" sz="2000" b="0" u="none" dirty="0" err="1">
                <a:latin typeface="Times New Roman"/>
                <a:ea typeface="Times New Roman"/>
                <a:cs typeface="Times New Roman"/>
              </a:rPr>
              <a:t>toàn</a:t>
            </a:r>
            <a:r>
              <a:rPr lang="en-US" sz="2000" b="0" u="none" dirty="0">
                <a:latin typeface="Times New Roman"/>
                <a:ea typeface="Times New Roman"/>
                <a:cs typeface="Times New Roman"/>
              </a:rPr>
              <a:t> </a:t>
            </a:r>
            <a:r>
              <a:rPr lang="en-US" sz="2000" b="0" u="none" dirty="0" err="1">
                <a:latin typeface="Times New Roman"/>
                <a:ea typeface="Times New Roman"/>
                <a:cs typeface="Times New Roman"/>
              </a:rPr>
              <a:t>thực</a:t>
            </a:r>
            <a:r>
              <a:rPr lang="en-US" sz="2000" b="0" u="none" dirty="0">
                <a:latin typeface="Times New Roman"/>
                <a:ea typeface="Times New Roman"/>
                <a:cs typeface="Times New Roman"/>
              </a:rPr>
              <a:t> </a:t>
            </a:r>
            <a:r>
              <a:rPr lang="en-US" sz="2000" b="0" u="none" dirty="0" err="1">
                <a:latin typeface="Times New Roman"/>
                <a:ea typeface="Times New Roman"/>
                <a:cs typeface="Times New Roman"/>
              </a:rPr>
              <a:t>phẩm</a:t>
            </a:r>
            <a:r>
              <a:rPr lang="en-US" sz="2000" b="0" u="none" dirty="0">
                <a:latin typeface="Times New Roman"/>
                <a:ea typeface="Times New Roman"/>
                <a:cs typeface="Times New Roman"/>
              </a:rPr>
              <a:t> </a:t>
            </a:r>
            <a:r>
              <a:rPr lang="en-US" sz="2000" b="0" u="none" dirty="0" err="1">
                <a:latin typeface="Times New Roman"/>
                <a:ea typeface="Times New Roman"/>
                <a:cs typeface="Times New Roman"/>
              </a:rPr>
              <a:t>đối</a:t>
            </a:r>
            <a:r>
              <a:rPr lang="en-US" sz="2000" b="0" u="none" dirty="0">
                <a:latin typeface="Times New Roman"/>
                <a:ea typeface="Times New Roman"/>
                <a:cs typeface="Times New Roman"/>
              </a:rPr>
              <a:t> </a:t>
            </a:r>
            <a:r>
              <a:rPr lang="en-US" sz="2000" b="0" u="none" dirty="0" err="1">
                <a:latin typeface="Times New Roman"/>
                <a:ea typeface="Times New Roman"/>
                <a:cs typeface="Times New Roman"/>
              </a:rPr>
              <a:t>với</a:t>
            </a:r>
            <a:r>
              <a:rPr lang="en-US" sz="2000" b="0" u="none" dirty="0">
                <a:latin typeface="Times New Roman"/>
                <a:ea typeface="Times New Roman"/>
                <a:cs typeface="Times New Roman"/>
              </a:rPr>
              <a:t> </a:t>
            </a:r>
            <a:r>
              <a:rPr lang="en-US" sz="2000" b="0" u="none" dirty="0" err="1">
                <a:latin typeface="Times New Roman"/>
                <a:ea typeface="Times New Roman"/>
                <a:cs typeface="Times New Roman"/>
              </a:rPr>
              <a:t>thực</a:t>
            </a:r>
            <a:r>
              <a:rPr lang="en-US" sz="2000" b="0" u="none" dirty="0">
                <a:latin typeface="Times New Roman"/>
                <a:ea typeface="Times New Roman"/>
                <a:cs typeface="Times New Roman"/>
              </a:rPr>
              <a:t> </a:t>
            </a:r>
            <a:r>
              <a:rPr lang="en-US" sz="2000" b="0" u="none" dirty="0" err="1">
                <a:latin typeface="Times New Roman"/>
                <a:ea typeface="Times New Roman"/>
                <a:cs typeface="Times New Roman"/>
              </a:rPr>
              <a:t>phẩm</a:t>
            </a:r>
            <a:r>
              <a:rPr lang="en-US" sz="2000" b="0" u="none" dirty="0">
                <a:latin typeface="Times New Roman"/>
                <a:ea typeface="Times New Roman"/>
                <a:cs typeface="Times New Roman"/>
              </a:rPr>
              <a:t> </a:t>
            </a:r>
            <a:r>
              <a:rPr lang="en-US" sz="2000" b="0" u="none" dirty="0" err="1">
                <a:solidFill>
                  <a:srgbClr val="FF0000"/>
                </a:solidFill>
                <a:latin typeface="Times New Roman"/>
                <a:ea typeface="Times New Roman"/>
                <a:cs typeface="Times New Roman"/>
              </a:rPr>
              <a:t>nhập</a:t>
            </a:r>
            <a:r>
              <a:rPr lang="en-US" sz="2000" b="0" u="none" dirty="0">
                <a:solidFill>
                  <a:srgbClr val="FF0000"/>
                </a:solidFill>
                <a:latin typeface="Times New Roman"/>
                <a:ea typeface="Times New Roman"/>
                <a:cs typeface="Times New Roman"/>
              </a:rPr>
              <a:t> </a:t>
            </a:r>
            <a:r>
              <a:rPr lang="en-US" sz="2000" b="0" u="none" dirty="0" err="1">
                <a:solidFill>
                  <a:srgbClr val="FF0000"/>
                </a:solidFill>
                <a:latin typeface="Times New Roman"/>
                <a:ea typeface="Times New Roman"/>
                <a:cs typeface="Times New Roman"/>
              </a:rPr>
              <a:t>khẩu</a:t>
            </a:r>
            <a:r>
              <a:rPr lang="en-US" sz="2000" b="0" u="none" dirty="0">
                <a:solidFill>
                  <a:srgbClr val="FF0000"/>
                </a:solidFill>
                <a:latin typeface="Times New Roman"/>
                <a:ea typeface="Times New Roman"/>
                <a:cs typeface="Times New Roman"/>
              </a:rPr>
              <a:t>, </a:t>
            </a:r>
            <a:r>
              <a:rPr lang="en-US" sz="2000" b="0" u="none" dirty="0" err="1">
                <a:solidFill>
                  <a:srgbClr val="FF0000"/>
                </a:solidFill>
                <a:latin typeface="Times New Roman"/>
                <a:ea typeface="Times New Roman"/>
                <a:cs typeface="Times New Roman"/>
              </a:rPr>
              <a:t>xuất</a:t>
            </a:r>
            <a:r>
              <a:rPr lang="en-US" sz="2000" b="0" u="none" dirty="0">
                <a:solidFill>
                  <a:srgbClr val="FF0000"/>
                </a:solidFill>
                <a:latin typeface="Times New Roman"/>
                <a:ea typeface="Times New Roman"/>
                <a:cs typeface="Times New Roman"/>
              </a:rPr>
              <a:t> </a:t>
            </a:r>
            <a:r>
              <a:rPr lang="en-US" sz="2000" b="0" u="none" dirty="0" err="1">
                <a:solidFill>
                  <a:srgbClr val="FF0000"/>
                </a:solidFill>
                <a:latin typeface="Times New Roman"/>
                <a:ea typeface="Times New Roman"/>
                <a:cs typeface="Times New Roman"/>
              </a:rPr>
              <a:t>khẩu</a:t>
            </a:r>
            <a:r>
              <a:rPr lang="en-US" sz="2000" b="0" u="none" dirty="0">
                <a:latin typeface="Times New Roman"/>
                <a:ea typeface="Times New Roman"/>
                <a:cs typeface="Times New Roman"/>
              </a:rPr>
              <a:t> </a:t>
            </a:r>
            <a:r>
              <a:rPr lang="en-US" sz="2000" b="0" u="none" dirty="0" err="1">
                <a:latin typeface="Times New Roman"/>
                <a:ea typeface="Times New Roman"/>
                <a:cs typeface="Times New Roman"/>
              </a:rPr>
              <a:t>và</a:t>
            </a:r>
            <a:r>
              <a:rPr lang="en-US" sz="2000" b="0" u="none" dirty="0">
                <a:latin typeface="Times New Roman"/>
                <a:ea typeface="Times New Roman"/>
                <a:cs typeface="Times New Roman"/>
              </a:rPr>
              <a:t> vi </a:t>
            </a:r>
            <a:r>
              <a:rPr lang="en-US" sz="2000" b="0" u="none" dirty="0" err="1">
                <a:latin typeface="Times New Roman"/>
                <a:ea typeface="Times New Roman"/>
                <a:cs typeface="Times New Roman"/>
              </a:rPr>
              <a:t>phạm</a:t>
            </a:r>
            <a:r>
              <a:rPr lang="en-US" sz="2000" b="0" u="none" dirty="0">
                <a:latin typeface="Times New Roman"/>
                <a:ea typeface="Times New Roman"/>
                <a:cs typeface="Times New Roman"/>
              </a:rPr>
              <a:t> </a:t>
            </a:r>
            <a:r>
              <a:rPr lang="en-US" sz="2000" b="0" u="none" dirty="0" err="1">
                <a:latin typeface="Times New Roman"/>
                <a:ea typeface="Times New Roman"/>
                <a:cs typeface="Times New Roman"/>
              </a:rPr>
              <a:t>quy</a:t>
            </a:r>
            <a:r>
              <a:rPr lang="en-US" sz="2000" b="0" u="none" dirty="0">
                <a:latin typeface="Times New Roman"/>
                <a:ea typeface="Times New Roman"/>
                <a:cs typeface="Times New Roman"/>
              </a:rPr>
              <a:t> </a:t>
            </a:r>
            <a:r>
              <a:rPr lang="en-US" sz="2000" b="0" u="none" dirty="0" err="1">
                <a:latin typeface="Times New Roman"/>
                <a:ea typeface="Times New Roman"/>
                <a:cs typeface="Times New Roman"/>
              </a:rPr>
              <a:t>định</a:t>
            </a:r>
            <a:r>
              <a:rPr lang="en-US" sz="2000" b="0" u="none" dirty="0">
                <a:latin typeface="Times New Roman"/>
                <a:ea typeface="Times New Roman"/>
                <a:cs typeface="Times New Roman"/>
              </a:rPr>
              <a:t> </a:t>
            </a:r>
            <a:r>
              <a:rPr lang="en-US" sz="2000" b="0" u="none" dirty="0" err="1">
                <a:latin typeface="Times New Roman"/>
                <a:ea typeface="Times New Roman"/>
                <a:cs typeface="Times New Roman"/>
              </a:rPr>
              <a:t>khác</a:t>
            </a:r>
            <a:r>
              <a:rPr lang="en-US" sz="2000" b="0" u="none" dirty="0">
                <a:latin typeface="Times New Roman"/>
                <a:ea typeface="Times New Roman"/>
                <a:cs typeface="Times New Roman"/>
              </a:rPr>
              <a:t> </a:t>
            </a:r>
            <a:r>
              <a:rPr lang="en-US" sz="2000" b="0" u="none" dirty="0" err="1">
                <a:latin typeface="Times New Roman"/>
                <a:ea typeface="Times New Roman"/>
                <a:cs typeface="Times New Roman"/>
              </a:rPr>
              <a:t>về</a:t>
            </a:r>
            <a:r>
              <a:rPr lang="en-US" sz="2000" b="0" u="none" dirty="0">
                <a:latin typeface="Times New Roman"/>
                <a:ea typeface="Times New Roman"/>
                <a:cs typeface="Times New Roman"/>
              </a:rPr>
              <a:t> </a:t>
            </a:r>
            <a:r>
              <a:rPr lang="en-US" sz="2000" b="0" u="none" dirty="0" err="1">
                <a:latin typeface="Times New Roman"/>
                <a:ea typeface="Times New Roman"/>
                <a:cs typeface="Times New Roman"/>
              </a:rPr>
              <a:t>điều</a:t>
            </a:r>
            <a:r>
              <a:rPr lang="en-US" sz="2000" b="0" u="none" dirty="0">
                <a:latin typeface="Times New Roman"/>
                <a:ea typeface="Times New Roman"/>
                <a:cs typeface="Times New Roman"/>
              </a:rPr>
              <a:t> </a:t>
            </a:r>
            <a:r>
              <a:rPr lang="en-US" sz="2000" b="0" u="none" dirty="0" err="1">
                <a:latin typeface="Times New Roman"/>
                <a:ea typeface="Times New Roman"/>
                <a:cs typeface="Times New Roman"/>
              </a:rPr>
              <a:t>kiện</a:t>
            </a:r>
            <a:r>
              <a:rPr lang="en-US" sz="2000" b="0" u="none" dirty="0">
                <a:latin typeface="Times New Roman"/>
                <a:ea typeface="Times New Roman"/>
                <a:cs typeface="Times New Roman"/>
              </a:rPr>
              <a:t> </a:t>
            </a:r>
            <a:r>
              <a:rPr lang="en-US" sz="2000" b="0" u="none" dirty="0" err="1">
                <a:latin typeface="Times New Roman"/>
                <a:ea typeface="Times New Roman"/>
                <a:cs typeface="Times New Roman"/>
              </a:rPr>
              <a:t>bảo</a:t>
            </a:r>
            <a:r>
              <a:rPr lang="en-US" sz="2000" b="0" u="none" dirty="0">
                <a:latin typeface="Times New Roman"/>
                <a:ea typeface="Times New Roman"/>
                <a:cs typeface="Times New Roman"/>
              </a:rPr>
              <a:t> </a:t>
            </a:r>
            <a:r>
              <a:rPr lang="en-US" sz="2000" b="0" u="none" dirty="0" err="1">
                <a:latin typeface="Times New Roman"/>
                <a:ea typeface="Times New Roman"/>
                <a:cs typeface="Times New Roman"/>
              </a:rPr>
              <a:t>đảm</a:t>
            </a:r>
            <a:r>
              <a:rPr lang="en-US" sz="2000" b="0" u="none" dirty="0">
                <a:latin typeface="Times New Roman"/>
                <a:ea typeface="Times New Roman"/>
                <a:cs typeface="Times New Roman"/>
              </a:rPr>
              <a:t> an </a:t>
            </a:r>
            <a:r>
              <a:rPr lang="en-US" sz="2000" b="0" u="none" dirty="0" err="1">
                <a:latin typeface="Times New Roman"/>
                <a:ea typeface="Times New Roman"/>
                <a:cs typeface="Times New Roman"/>
              </a:rPr>
              <a:t>toàn</a:t>
            </a:r>
            <a:r>
              <a:rPr lang="en-US" sz="2000" b="0" u="none" dirty="0">
                <a:latin typeface="Times New Roman"/>
                <a:ea typeface="Times New Roman"/>
                <a:cs typeface="Times New Roman"/>
              </a:rPr>
              <a:t> </a:t>
            </a:r>
            <a:r>
              <a:rPr lang="en-US" sz="2000" b="0" u="none" dirty="0" err="1">
                <a:latin typeface="Times New Roman"/>
                <a:ea typeface="Times New Roman"/>
                <a:cs typeface="Times New Roman"/>
              </a:rPr>
              <a:t>thực</a:t>
            </a:r>
            <a:r>
              <a:rPr lang="en-US" sz="2000" b="0" u="none" dirty="0">
                <a:latin typeface="Times New Roman"/>
                <a:ea typeface="Times New Roman"/>
                <a:cs typeface="Times New Roman"/>
              </a:rPr>
              <a:t> </a:t>
            </a:r>
            <a:r>
              <a:rPr lang="en-US" sz="2000" b="0" u="none" dirty="0" err="1">
                <a:latin typeface="Times New Roman"/>
                <a:ea typeface="Times New Roman"/>
                <a:cs typeface="Times New Roman"/>
              </a:rPr>
              <a:t>phẩm</a:t>
            </a:r>
            <a:r>
              <a:rPr lang="en-US" sz="2000" b="0" u="none" dirty="0">
                <a:latin typeface="Times New Roman"/>
                <a:ea typeface="Times New Roman"/>
                <a:cs typeface="Times New Roman"/>
              </a:rPr>
              <a:t> </a:t>
            </a:r>
            <a:r>
              <a:rPr lang="en-US" sz="2000" b="0" u="none" dirty="0" err="1">
                <a:latin typeface="Times New Roman"/>
                <a:ea typeface="Times New Roman"/>
                <a:cs typeface="Times New Roman"/>
              </a:rPr>
              <a:t>trong</a:t>
            </a:r>
            <a:r>
              <a:rPr lang="en-US" sz="2000" b="0" u="none" dirty="0">
                <a:latin typeface="Times New Roman"/>
                <a:ea typeface="Times New Roman"/>
                <a:cs typeface="Times New Roman"/>
              </a:rPr>
              <a:t> </a:t>
            </a:r>
            <a:r>
              <a:rPr lang="en-US" sz="2000" b="0" u="none" dirty="0" err="1">
                <a:latin typeface="Times New Roman"/>
                <a:ea typeface="Times New Roman"/>
                <a:cs typeface="Times New Roman"/>
              </a:rPr>
              <a:t>sản</a:t>
            </a:r>
            <a:r>
              <a:rPr lang="en-US" sz="2000" b="0" u="none" dirty="0">
                <a:latin typeface="Times New Roman"/>
                <a:ea typeface="Times New Roman"/>
                <a:cs typeface="Times New Roman"/>
              </a:rPr>
              <a:t> </a:t>
            </a:r>
            <a:r>
              <a:rPr lang="en-US" sz="2000" b="0" u="none" dirty="0" err="1">
                <a:latin typeface="Times New Roman"/>
                <a:ea typeface="Times New Roman"/>
                <a:cs typeface="Times New Roman"/>
              </a:rPr>
              <a:t>xuất</a:t>
            </a:r>
            <a:r>
              <a:rPr lang="en-US" sz="2000" b="0" u="none" dirty="0">
                <a:latin typeface="Times New Roman"/>
                <a:ea typeface="Times New Roman"/>
                <a:cs typeface="Times New Roman"/>
              </a:rPr>
              <a:t>, </a:t>
            </a:r>
            <a:r>
              <a:rPr lang="en-US" sz="2000" b="0" u="none" dirty="0" err="1">
                <a:latin typeface="Times New Roman"/>
                <a:ea typeface="Times New Roman"/>
                <a:cs typeface="Times New Roman"/>
              </a:rPr>
              <a:t>kinh</a:t>
            </a:r>
            <a:r>
              <a:rPr lang="en-US" sz="2000" b="0" u="none" dirty="0">
                <a:latin typeface="Times New Roman"/>
                <a:ea typeface="Times New Roman"/>
                <a:cs typeface="Times New Roman"/>
              </a:rPr>
              <a:t> </a:t>
            </a:r>
            <a:r>
              <a:rPr lang="en-US" sz="2000" b="0" u="none" dirty="0" err="1">
                <a:latin typeface="Times New Roman"/>
                <a:ea typeface="Times New Roman"/>
                <a:cs typeface="Times New Roman"/>
              </a:rPr>
              <a:t>doanh</a:t>
            </a:r>
            <a:r>
              <a:rPr lang="en-US" sz="2000" b="0" u="none" dirty="0">
                <a:latin typeface="Times New Roman"/>
                <a:ea typeface="Times New Roman"/>
                <a:cs typeface="Times New Roman"/>
              </a:rPr>
              <a:t>, </a:t>
            </a:r>
            <a:r>
              <a:rPr lang="en-US" sz="2000" b="0" u="none" dirty="0" err="1">
                <a:latin typeface="Times New Roman"/>
                <a:ea typeface="Times New Roman"/>
                <a:cs typeface="Times New Roman"/>
              </a:rPr>
              <a:t>cung</a:t>
            </a:r>
            <a:r>
              <a:rPr lang="en-US" sz="2000" b="0" u="none" dirty="0">
                <a:latin typeface="Times New Roman"/>
                <a:ea typeface="Times New Roman"/>
                <a:cs typeface="Times New Roman"/>
              </a:rPr>
              <a:t> </a:t>
            </a:r>
            <a:r>
              <a:rPr lang="en-US" sz="2000" b="0" u="none" dirty="0" err="1">
                <a:latin typeface="Times New Roman"/>
                <a:ea typeface="Times New Roman"/>
                <a:cs typeface="Times New Roman"/>
              </a:rPr>
              <a:t>cấp</a:t>
            </a:r>
            <a:r>
              <a:rPr lang="en-US" sz="2000" b="0" u="none" dirty="0">
                <a:latin typeface="Times New Roman"/>
                <a:ea typeface="Times New Roman"/>
                <a:cs typeface="Times New Roman"/>
              </a:rPr>
              <a:t> </a:t>
            </a:r>
            <a:r>
              <a:rPr lang="en-US" sz="2000" b="0" u="none" dirty="0" err="1">
                <a:latin typeface="Times New Roman"/>
                <a:ea typeface="Times New Roman"/>
                <a:cs typeface="Times New Roman"/>
              </a:rPr>
              <a:t>thực</a:t>
            </a:r>
            <a:r>
              <a:rPr lang="en-US" sz="2000" b="0" u="none" dirty="0">
                <a:latin typeface="Times New Roman"/>
                <a:ea typeface="Times New Roman"/>
                <a:cs typeface="Times New Roman"/>
              </a:rPr>
              <a:t> </a:t>
            </a:r>
            <a:r>
              <a:rPr lang="en-US" sz="2000" b="0" u="none" dirty="0" err="1">
                <a:latin typeface="Times New Roman"/>
                <a:ea typeface="Times New Roman"/>
                <a:cs typeface="Times New Roman"/>
              </a:rPr>
              <a:t>phẩm</a:t>
            </a:r>
            <a:r>
              <a:rPr lang="en-US" sz="2000" b="0" u="none" dirty="0">
                <a:latin typeface="Times New Roman"/>
                <a:ea typeface="Times New Roman"/>
                <a:cs typeface="Times New Roman"/>
              </a:rPr>
              <a:t>;</a:t>
            </a:r>
            <a:endParaRPr lang="en-US" sz="2000" b="0" u="none" dirty="0">
              <a:latin typeface="Times New Roman"/>
              <a:ea typeface="Calibri"/>
              <a:cs typeface="Times New Roman"/>
            </a:endParaRPr>
          </a:p>
          <a:p>
            <a:pPr marL="0" indent="0">
              <a:buNone/>
            </a:pPr>
            <a:r>
              <a:rPr lang="en-US" sz="2000" b="0" u="none" dirty="0">
                <a:latin typeface="Times New Roman"/>
                <a:ea typeface="Times New Roman"/>
              </a:rPr>
              <a:t>d) Vi </a:t>
            </a:r>
            <a:r>
              <a:rPr lang="en-US" sz="2000" b="0" u="none" dirty="0" err="1">
                <a:latin typeface="Times New Roman"/>
                <a:ea typeface="Times New Roman"/>
              </a:rPr>
              <a:t>phạm</a:t>
            </a:r>
            <a:r>
              <a:rPr lang="en-US" sz="2000" b="0" u="none" dirty="0">
                <a:latin typeface="Times New Roman"/>
                <a:ea typeface="Times New Roman"/>
              </a:rPr>
              <a:t> </a:t>
            </a:r>
            <a:r>
              <a:rPr lang="en-US" sz="2000" b="0" u="none" dirty="0" err="1">
                <a:latin typeface="Times New Roman"/>
                <a:ea typeface="Times New Roman"/>
              </a:rPr>
              <a:t>quy</a:t>
            </a:r>
            <a:r>
              <a:rPr lang="en-US" sz="2000" b="0" u="none" dirty="0">
                <a:latin typeface="Times New Roman"/>
                <a:ea typeface="Times New Roman"/>
              </a:rPr>
              <a:t> </a:t>
            </a:r>
            <a:r>
              <a:rPr lang="en-US" sz="2000" b="0" u="none" dirty="0" err="1">
                <a:latin typeface="Times New Roman"/>
                <a:ea typeface="Times New Roman"/>
              </a:rPr>
              <a:t>định</a:t>
            </a:r>
            <a:r>
              <a:rPr lang="en-US" sz="2000" b="0" u="none" dirty="0">
                <a:latin typeface="Times New Roman"/>
                <a:ea typeface="Times New Roman"/>
              </a:rPr>
              <a:t> </a:t>
            </a:r>
            <a:r>
              <a:rPr lang="en-US" sz="2000" b="0" u="none" dirty="0" err="1">
                <a:latin typeface="Times New Roman"/>
                <a:ea typeface="Times New Roman"/>
              </a:rPr>
              <a:t>về</a:t>
            </a:r>
            <a:r>
              <a:rPr lang="en-US" sz="2000" b="0" u="none" dirty="0">
                <a:latin typeface="Times New Roman"/>
                <a:ea typeface="Times New Roman"/>
              </a:rPr>
              <a:t> </a:t>
            </a:r>
            <a:r>
              <a:rPr lang="en-US" sz="2000" b="0" u="none" dirty="0" err="1">
                <a:solidFill>
                  <a:srgbClr val="FF0000"/>
                </a:solidFill>
                <a:latin typeface="Times New Roman"/>
                <a:ea typeface="Times New Roman"/>
              </a:rPr>
              <a:t>quảng</a:t>
            </a:r>
            <a:r>
              <a:rPr lang="en-US" sz="2000" b="0" u="none" dirty="0">
                <a:solidFill>
                  <a:srgbClr val="FF0000"/>
                </a:solidFill>
                <a:latin typeface="Times New Roman"/>
                <a:ea typeface="Times New Roman"/>
              </a:rPr>
              <a:t> </a:t>
            </a:r>
            <a:r>
              <a:rPr lang="en-US" sz="2000" b="0" u="none" dirty="0" err="1">
                <a:solidFill>
                  <a:srgbClr val="FF0000"/>
                </a:solidFill>
                <a:latin typeface="Times New Roman"/>
                <a:ea typeface="Times New Roman"/>
              </a:rPr>
              <a:t>cáo</a:t>
            </a:r>
            <a:r>
              <a:rPr lang="en-US" sz="2000" b="0" u="none" dirty="0">
                <a:solidFill>
                  <a:srgbClr val="FF0000"/>
                </a:solidFill>
                <a:latin typeface="Times New Roman"/>
                <a:ea typeface="Times New Roman"/>
              </a:rPr>
              <a:t>, </a:t>
            </a:r>
            <a:r>
              <a:rPr lang="en-US" sz="2000" b="0" u="none" dirty="0" err="1">
                <a:solidFill>
                  <a:srgbClr val="FF0000"/>
                </a:solidFill>
                <a:latin typeface="Times New Roman"/>
                <a:ea typeface="Times New Roman"/>
              </a:rPr>
              <a:t>thông</a:t>
            </a:r>
            <a:r>
              <a:rPr lang="en-US" sz="2000" b="0" u="none" dirty="0">
                <a:solidFill>
                  <a:srgbClr val="FF0000"/>
                </a:solidFill>
                <a:latin typeface="Times New Roman"/>
                <a:ea typeface="Times New Roman"/>
              </a:rPr>
              <a:t> tin, </a:t>
            </a:r>
            <a:r>
              <a:rPr lang="en-US" sz="2000" b="0" u="none" dirty="0" err="1">
                <a:solidFill>
                  <a:srgbClr val="FF0000"/>
                </a:solidFill>
                <a:latin typeface="Times New Roman"/>
                <a:ea typeface="Times New Roman"/>
              </a:rPr>
              <a:t>giáo</a:t>
            </a:r>
            <a:r>
              <a:rPr lang="en-US" sz="2000" b="0" u="none" dirty="0">
                <a:solidFill>
                  <a:srgbClr val="FF0000"/>
                </a:solidFill>
                <a:latin typeface="Times New Roman"/>
                <a:ea typeface="Times New Roman"/>
              </a:rPr>
              <a:t> </a:t>
            </a:r>
            <a:r>
              <a:rPr lang="en-US" sz="2000" b="0" u="none" dirty="0" err="1">
                <a:solidFill>
                  <a:srgbClr val="FF0000"/>
                </a:solidFill>
                <a:latin typeface="Times New Roman"/>
                <a:ea typeface="Times New Roman"/>
              </a:rPr>
              <a:t>dục</a:t>
            </a:r>
            <a:r>
              <a:rPr lang="en-US" sz="2000" b="0" u="none" dirty="0">
                <a:solidFill>
                  <a:srgbClr val="FF0000"/>
                </a:solidFill>
                <a:latin typeface="Times New Roman"/>
                <a:ea typeface="Times New Roman"/>
              </a:rPr>
              <a:t>, </a:t>
            </a:r>
            <a:r>
              <a:rPr lang="en-US" sz="2000" b="0" u="none" dirty="0" err="1">
                <a:solidFill>
                  <a:srgbClr val="FF0000"/>
                </a:solidFill>
                <a:latin typeface="Times New Roman"/>
                <a:ea typeface="Times New Roman"/>
              </a:rPr>
              <a:t>truyền</a:t>
            </a:r>
            <a:r>
              <a:rPr lang="en-US" sz="2000" b="0" u="none" dirty="0">
                <a:solidFill>
                  <a:srgbClr val="FF0000"/>
                </a:solidFill>
                <a:latin typeface="Times New Roman"/>
                <a:ea typeface="Times New Roman"/>
              </a:rPr>
              <a:t> </a:t>
            </a:r>
            <a:r>
              <a:rPr lang="en-US" sz="2000" b="0" u="none" dirty="0" err="1">
                <a:solidFill>
                  <a:srgbClr val="FF0000"/>
                </a:solidFill>
                <a:latin typeface="Times New Roman"/>
                <a:ea typeface="Times New Roman"/>
              </a:rPr>
              <a:t>thông</a:t>
            </a:r>
            <a:r>
              <a:rPr lang="en-US" sz="2000" b="0" u="none" dirty="0">
                <a:solidFill>
                  <a:srgbClr val="FF0000"/>
                </a:solidFill>
                <a:latin typeface="Times New Roman"/>
                <a:ea typeface="Times New Roman"/>
              </a:rPr>
              <a:t> </a:t>
            </a:r>
            <a:r>
              <a:rPr lang="en-US" sz="2000" b="0" u="none" dirty="0" err="1">
                <a:latin typeface="Times New Roman"/>
                <a:ea typeface="Times New Roman"/>
              </a:rPr>
              <a:t>về</a:t>
            </a:r>
            <a:r>
              <a:rPr lang="en-US" sz="2000" b="0" u="none" dirty="0">
                <a:latin typeface="Times New Roman"/>
                <a:ea typeface="Times New Roman"/>
              </a:rPr>
              <a:t> an </a:t>
            </a:r>
            <a:r>
              <a:rPr lang="en-US" sz="2000" b="0" u="none" dirty="0" err="1">
                <a:latin typeface="Times New Roman"/>
                <a:ea typeface="Times New Roman"/>
              </a:rPr>
              <a:t>toàn</a:t>
            </a:r>
            <a:r>
              <a:rPr lang="en-US" sz="2000" b="0" u="none" dirty="0">
                <a:latin typeface="Times New Roman"/>
                <a:ea typeface="Times New Roman"/>
              </a:rPr>
              <a:t> </a:t>
            </a:r>
            <a:r>
              <a:rPr lang="en-US" sz="2000" b="0" u="none" dirty="0" err="1">
                <a:latin typeface="Times New Roman"/>
                <a:ea typeface="Times New Roman"/>
              </a:rPr>
              <a:t>thực</a:t>
            </a:r>
            <a:r>
              <a:rPr lang="en-US" sz="2000" b="0" u="none" dirty="0">
                <a:latin typeface="Times New Roman"/>
                <a:ea typeface="Times New Roman"/>
              </a:rPr>
              <a:t> </a:t>
            </a:r>
            <a:r>
              <a:rPr lang="en-US" sz="2000" b="0" u="none" dirty="0" err="1">
                <a:latin typeface="Times New Roman"/>
                <a:ea typeface="Times New Roman"/>
              </a:rPr>
              <a:t>phẩm</a:t>
            </a:r>
            <a:r>
              <a:rPr lang="en-US" sz="2000" b="0" u="none" dirty="0">
                <a:latin typeface="Times New Roman"/>
                <a:ea typeface="Times New Roman"/>
              </a:rPr>
              <a:t>; </a:t>
            </a:r>
            <a:r>
              <a:rPr lang="en-US" sz="2000" b="0" u="none" dirty="0" err="1">
                <a:latin typeface="Times New Roman"/>
                <a:ea typeface="Times New Roman"/>
              </a:rPr>
              <a:t>kiểm</a:t>
            </a:r>
            <a:r>
              <a:rPr lang="en-US" sz="2000" b="0" u="none" dirty="0">
                <a:latin typeface="Times New Roman"/>
                <a:ea typeface="Times New Roman"/>
              </a:rPr>
              <a:t> </a:t>
            </a:r>
            <a:r>
              <a:rPr lang="en-US" sz="2000" b="0" u="none" dirty="0" err="1">
                <a:latin typeface="Times New Roman"/>
                <a:ea typeface="Times New Roman"/>
              </a:rPr>
              <a:t>nghiệm</a:t>
            </a:r>
            <a:r>
              <a:rPr lang="en-US" sz="2000" b="0" u="none" dirty="0">
                <a:latin typeface="Times New Roman"/>
                <a:ea typeface="Times New Roman"/>
              </a:rPr>
              <a:t> </a:t>
            </a:r>
            <a:r>
              <a:rPr lang="en-US" sz="2000" b="0" u="none" dirty="0" err="1">
                <a:latin typeface="Times New Roman"/>
                <a:ea typeface="Times New Roman"/>
              </a:rPr>
              <a:t>thực</a:t>
            </a:r>
            <a:r>
              <a:rPr lang="en-US" sz="2000" b="0" u="none" dirty="0">
                <a:latin typeface="Times New Roman"/>
                <a:ea typeface="Times New Roman"/>
              </a:rPr>
              <a:t> </a:t>
            </a:r>
            <a:r>
              <a:rPr lang="en-US" sz="2000" b="0" u="none" dirty="0" err="1">
                <a:latin typeface="Times New Roman"/>
                <a:ea typeface="Times New Roman"/>
              </a:rPr>
              <a:t>phẩm</a:t>
            </a:r>
            <a:r>
              <a:rPr lang="en-US" sz="2000" b="0" u="none" dirty="0">
                <a:latin typeface="Times New Roman"/>
                <a:ea typeface="Times New Roman"/>
              </a:rPr>
              <a:t>; </a:t>
            </a:r>
            <a:r>
              <a:rPr lang="en-US" sz="2000" b="0" u="none" dirty="0" err="1">
                <a:latin typeface="Times New Roman"/>
                <a:ea typeface="Times New Roman"/>
              </a:rPr>
              <a:t>phân</a:t>
            </a:r>
            <a:r>
              <a:rPr lang="en-US" sz="2000" b="0" u="none" dirty="0">
                <a:latin typeface="Times New Roman"/>
                <a:ea typeface="Times New Roman"/>
              </a:rPr>
              <a:t> </a:t>
            </a:r>
            <a:r>
              <a:rPr lang="en-US" sz="2000" b="0" u="none" dirty="0" err="1">
                <a:latin typeface="Times New Roman"/>
                <a:ea typeface="Times New Roman"/>
              </a:rPr>
              <a:t>tích</a:t>
            </a:r>
            <a:r>
              <a:rPr lang="en-US" sz="2000" b="0" u="none" dirty="0">
                <a:latin typeface="Times New Roman"/>
                <a:ea typeface="Times New Roman"/>
              </a:rPr>
              <a:t> </a:t>
            </a:r>
            <a:r>
              <a:rPr lang="en-US" sz="2000" b="0" u="none" dirty="0" err="1">
                <a:latin typeface="Times New Roman"/>
                <a:ea typeface="Times New Roman"/>
              </a:rPr>
              <a:t>nguy</a:t>
            </a:r>
            <a:r>
              <a:rPr lang="en-US" sz="2000" b="0" u="none" dirty="0">
                <a:latin typeface="Times New Roman"/>
                <a:ea typeface="Times New Roman"/>
              </a:rPr>
              <a:t> </a:t>
            </a:r>
            <a:r>
              <a:rPr lang="en-US" sz="2000" b="0" u="none" dirty="0" err="1">
                <a:latin typeface="Times New Roman"/>
                <a:ea typeface="Times New Roman"/>
              </a:rPr>
              <a:t>cơ</a:t>
            </a:r>
            <a:r>
              <a:rPr lang="en-US" sz="2000" b="0" u="none" dirty="0">
                <a:latin typeface="Times New Roman"/>
                <a:ea typeface="Times New Roman"/>
              </a:rPr>
              <a:t>, </a:t>
            </a:r>
            <a:r>
              <a:rPr lang="en-US" sz="2000" b="0" u="none" dirty="0" err="1">
                <a:latin typeface="Times New Roman"/>
                <a:ea typeface="Times New Roman"/>
              </a:rPr>
              <a:t>phòng</a:t>
            </a:r>
            <a:r>
              <a:rPr lang="en-US" sz="2000" b="0" u="none" dirty="0">
                <a:latin typeface="Times New Roman"/>
                <a:ea typeface="Times New Roman"/>
              </a:rPr>
              <a:t> </a:t>
            </a:r>
            <a:r>
              <a:rPr lang="en-US" sz="2000" b="0" u="none" dirty="0" err="1">
                <a:latin typeface="Times New Roman"/>
                <a:ea typeface="Times New Roman"/>
              </a:rPr>
              <a:t>ngừa</a:t>
            </a:r>
            <a:r>
              <a:rPr lang="en-US" sz="2000" b="0" u="none" dirty="0">
                <a:latin typeface="Times New Roman"/>
                <a:ea typeface="Times New Roman"/>
              </a:rPr>
              <a:t>, </a:t>
            </a:r>
            <a:r>
              <a:rPr lang="en-US" sz="2000" b="0" u="none" dirty="0" err="1">
                <a:latin typeface="Times New Roman"/>
                <a:ea typeface="Times New Roman"/>
              </a:rPr>
              <a:t>ngăn</a:t>
            </a:r>
            <a:r>
              <a:rPr lang="en-US" sz="2000" b="0" u="none" dirty="0">
                <a:latin typeface="Times New Roman"/>
                <a:ea typeface="Times New Roman"/>
              </a:rPr>
              <a:t> </a:t>
            </a:r>
            <a:r>
              <a:rPr lang="en-US" sz="2000" b="0" u="none" dirty="0" err="1">
                <a:latin typeface="Times New Roman"/>
                <a:ea typeface="Times New Roman"/>
              </a:rPr>
              <a:t>chặn</a:t>
            </a:r>
            <a:r>
              <a:rPr lang="en-US" sz="2000" b="0" u="none" dirty="0">
                <a:latin typeface="Times New Roman"/>
                <a:ea typeface="Times New Roman"/>
              </a:rPr>
              <a:t> </a:t>
            </a:r>
            <a:r>
              <a:rPr lang="en-US" sz="2000" b="0" u="none" dirty="0" err="1">
                <a:latin typeface="Times New Roman"/>
                <a:ea typeface="Times New Roman"/>
              </a:rPr>
              <a:t>và</a:t>
            </a:r>
            <a:r>
              <a:rPr lang="en-US" sz="2000" b="0" u="none" dirty="0">
                <a:latin typeface="Times New Roman"/>
                <a:ea typeface="Times New Roman"/>
              </a:rPr>
              <a:t> </a:t>
            </a:r>
            <a:r>
              <a:rPr lang="en-US" sz="2000" b="0" u="none" dirty="0" err="1">
                <a:latin typeface="Times New Roman"/>
                <a:ea typeface="Times New Roman"/>
              </a:rPr>
              <a:t>khắc</a:t>
            </a:r>
            <a:r>
              <a:rPr lang="en-US" sz="2000" b="0" u="none" dirty="0">
                <a:latin typeface="Times New Roman"/>
                <a:ea typeface="Times New Roman"/>
              </a:rPr>
              <a:t> </a:t>
            </a:r>
            <a:r>
              <a:rPr lang="en-US" sz="2000" b="0" u="none" dirty="0" err="1">
                <a:latin typeface="Times New Roman"/>
                <a:ea typeface="Times New Roman"/>
              </a:rPr>
              <a:t>phục</a:t>
            </a:r>
            <a:r>
              <a:rPr lang="en-US" sz="2000" b="0" u="none" dirty="0">
                <a:latin typeface="Times New Roman"/>
                <a:ea typeface="Times New Roman"/>
              </a:rPr>
              <a:t> </a:t>
            </a:r>
            <a:r>
              <a:rPr lang="en-US" sz="2000" b="0" u="none" dirty="0" err="1">
                <a:latin typeface="Times New Roman"/>
                <a:ea typeface="Times New Roman"/>
              </a:rPr>
              <a:t>sự</a:t>
            </a:r>
            <a:r>
              <a:rPr lang="en-US" sz="2000" b="0" u="none" dirty="0">
                <a:latin typeface="Times New Roman"/>
                <a:ea typeface="Times New Roman"/>
              </a:rPr>
              <a:t> </a:t>
            </a:r>
            <a:r>
              <a:rPr lang="en-US" sz="2000" b="0" u="none" dirty="0" err="1">
                <a:latin typeface="Times New Roman"/>
                <a:ea typeface="Times New Roman"/>
              </a:rPr>
              <a:t>cố</a:t>
            </a:r>
            <a:r>
              <a:rPr lang="en-US" sz="2000" b="0" u="none" dirty="0">
                <a:latin typeface="Times New Roman"/>
                <a:ea typeface="Times New Roman"/>
              </a:rPr>
              <a:t> </a:t>
            </a:r>
            <a:r>
              <a:rPr lang="en-US" sz="2000" b="0" u="none" dirty="0" err="1">
                <a:latin typeface="Times New Roman"/>
                <a:ea typeface="Times New Roman"/>
              </a:rPr>
              <a:t>về</a:t>
            </a:r>
            <a:r>
              <a:rPr lang="en-US" sz="2000" b="0" u="none" dirty="0">
                <a:latin typeface="Times New Roman"/>
                <a:ea typeface="Times New Roman"/>
              </a:rPr>
              <a:t> an </a:t>
            </a:r>
            <a:r>
              <a:rPr lang="en-US" sz="2000" b="0" u="none" dirty="0" err="1">
                <a:latin typeface="Times New Roman"/>
                <a:ea typeface="Times New Roman"/>
              </a:rPr>
              <a:t>toàn</a:t>
            </a:r>
            <a:r>
              <a:rPr lang="en-US" sz="2000" b="0" u="none" dirty="0">
                <a:latin typeface="Times New Roman"/>
                <a:ea typeface="Times New Roman"/>
              </a:rPr>
              <a:t> </a:t>
            </a:r>
            <a:r>
              <a:rPr lang="en-US" sz="2000" b="0" u="none" dirty="0" err="1">
                <a:latin typeface="Times New Roman"/>
                <a:ea typeface="Times New Roman"/>
              </a:rPr>
              <a:t>thực</a:t>
            </a:r>
            <a:r>
              <a:rPr lang="en-US" sz="2000" b="0" u="none" dirty="0">
                <a:latin typeface="Times New Roman"/>
                <a:ea typeface="Times New Roman"/>
              </a:rPr>
              <a:t> </a:t>
            </a:r>
            <a:r>
              <a:rPr lang="en-US" sz="2000" b="0" u="none" dirty="0" err="1">
                <a:latin typeface="Times New Roman"/>
                <a:ea typeface="Times New Roman"/>
              </a:rPr>
              <a:t>phẩm</a:t>
            </a:r>
            <a:r>
              <a:rPr lang="en-US" sz="2000" b="0" u="none" dirty="0">
                <a:latin typeface="Times New Roman"/>
                <a:ea typeface="Times New Roman"/>
              </a:rPr>
              <a:t>; </a:t>
            </a:r>
            <a:r>
              <a:rPr lang="en-US" sz="2000" b="0" u="none" dirty="0" err="1">
                <a:latin typeface="Times New Roman"/>
                <a:ea typeface="Times New Roman"/>
              </a:rPr>
              <a:t>truy</a:t>
            </a:r>
            <a:r>
              <a:rPr lang="en-US" sz="2000" b="0" u="none" dirty="0">
                <a:latin typeface="Times New Roman"/>
                <a:ea typeface="Times New Roman"/>
              </a:rPr>
              <a:t> </a:t>
            </a:r>
            <a:r>
              <a:rPr lang="en-US" sz="2000" b="0" u="none" dirty="0" err="1">
                <a:latin typeface="Times New Roman"/>
                <a:ea typeface="Times New Roman"/>
              </a:rPr>
              <a:t>xuất</a:t>
            </a:r>
            <a:r>
              <a:rPr lang="en-US" sz="2000" b="0" u="none" dirty="0">
                <a:latin typeface="Times New Roman"/>
                <a:ea typeface="Times New Roman"/>
              </a:rPr>
              <a:t> </a:t>
            </a:r>
            <a:r>
              <a:rPr lang="en-US" sz="2000" b="0" u="none" dirty="0" err="1">
                <a:latin typeface="Times New Roman"/>
                <a:ea typeface="Times New Roman"/>
              </a:rPr>
              <a:t>nguồn</a:t>
            </a:r>
            <a:r>
              <a:rPr lang="en-US" sz="2000" b="0" u="none" dirty="0">
                <a:latin typeface="Times New Roman"/>
                <a:ea typeface="Times New Roman"/>
              </a:rPr>
              <a:t> </a:t>
            </a:r>
            <a:r>
              <a:rPr lang="en-US" sz="2000" b="0" u="none" dirty="0" err="1">
                <a:latin typeface="Times New Roman"/>
                <a:ea typeface="Times New Roman"/>
              </a:rPr>
              <a:t>gốc</a:t>
            </a:r>
            <a:r>
              <a:rPr lang="en-US" sz="2000" b="0" u="none" dirty="0">
                <a:latin typeface="Times New Roman"/>
                <a:ea typeface="Times New Roman"/>
              </a:rPr>
              <a:t>, </a:t>
            </a:r>
            <a:r>
              <a:rPr lang="en-US" sz="2000" b="0" u="none" dirty="0" err="1">
                <a:latin typeface="Times New Roman"/>
                <a:ea typeface="Times New Roman"/>
              </a:rPr>
              <a:t>thu</a:t>
            </a:r>
            <a:r>
              <a:rPr lang="en-US" sz="2000" b="0" u="none" dirty="0">
                <a:latin typeface="Times New Roman"/>
                <a:ea typeface="Times New Roman"/>
              </a:rPr>
              <a:t> </a:t>
            </a:r>
            <a:r>
              <a:rPr lang="en-US" sz="2000" b="0" u="none" dirty="0" err="1">
                <a:latin typeface="Times New Roman"/>
                <a:ea typeface="Times New Roman"/>
              </a:rPr>
              <a:t>hồi</a:t>
            </a:r>
            <a:r>
              <a:rPr lang="en-US" sz="2000" b="0" u="none" dirty="0">
                <a:latin typeface="Times New Roman"/>
                <a:ea typeface="Times New Roman"/>
              </a:rPr>
              <a:t> </a:t>
            </a:r>
            <a:r>
              <a:rPr lang="en-US" sz="2000" b="0" u="none" dirty="0" err="1">
                <a:latin typeface="Times New Roman"/>
                <a:ea typeface="Times New Roman"/>
              </a:rPr>
              <a:t>và</a:t>
            </a:r>
            <a:r>
              <a:rPr lang="en-US" sz="2000" b="0" u="none" dirty="0">
                <a:latin typeface="Times New Roman"/>
                <a:ea typeface="Times New Roman"/>
              </a:rPr>
              <a:t> </a:t>
            </a:r>
            <a:r>
              <a:rPr lang="en-US" sz="2000" b="0" u="none" dirty="0" err="1">
                <a:latin typeface="Times New Roman"/>
                <a:ea typeface="Times New Roman"/>
              </a:rPr>
              <a:t>xử</a:t>
            </a:r>
            <a:r>
              <a:rPr lang="en-US" sz="2000" b="0" u="none" dirty="0">
                <a:latin typeface="Times New Roman"/>
                <a:ea typeface="Times New Roman"/>
              </a:rPr>
              <a:t> </a:t>
            </a:r>
            <a:r>
              <a:rPr lang="en-US" sz="2000" b="0" u="none" dirty="0" err="1">
                <a:latin typeface="Times New Roman"/>
                <a:ea typeface="Times New Roman"/>
              </a:rPr>
              <a:t>lý</a:t>
            </a:r>
            <a:r>
              <a:rPr lang="en-US" sz="2000" b="0" u="none" dirty="0">
                <a:latin typeface="Times New Roman"/>
                <a:ea typeface="Times New Roman"/>
              </a:rPr>
              <a:t> </a:t>
            </a:r>
            <a:r>
              <a:rPr lang="en-US" sz="2000" b="0" u="none" dirty="0" err="1">
                <a:latin typeface="Times New Roman"/>
                <a:ea typeface="Times New Roman"/>
              </a:rPr>
              <a:t>đối</a:t>
            </a:r>
            <a:r>
              <a:rPr lang="en-US" sz="2000" b="0" u="none" dirty="0">
                <a:latin typeface="Times New Roman"/>
                <a:ea typeface="Times New Roman"/>
              </a:rPr>
              <a:t> </a:t>
            </a:r>
            <a:r>
              <a:rPr lang="en-US" sz="2000" b="0" u="none" dirty="0" err="1">
                <a:latin typeface="Times New Roman"/>
                <a:ea typeface="Times New Roman"/>
              </a:rPr>
              <a:t>với</a:t>
            </a:r>
            <a:r>
              <a:rPr lang="en-US" sz="2000" b="0" u="none" dirty="0">
                <a:latin typeface="Times New Roman"/>
                <a:ea typeface="Times New Roman"/>
              </a:rPr>
              <a:t> </a:t>
            </a:r>
            <a:r>
              <a:rPr lang="en-US" sz="2000" b="0" u="none" dirty="0" err="1">
                <a:latin typeface="Times New Roman"/>
                <a:ea typeface="Times New Roman"/>
              </a:rPr>
              <a:t>thực</a:t>
            </a:r>
            <a:r>
              <a:rPr lang="en-US" sz="2000" b="0" u="none" dirty="0">
                <a:latin typeface="Times New Roman"/>
                <a:ea typeface="Times New Roman"/>
              </a:rPr>
              <a:t> </a:t>
            </a:r>
            <a:r>
              <a:rPr lang="en-US" sz="2000" b="0" u="none" dirty="0" err="1">
                <a:latin typeface="Times New Roman"/>
                <a:ea typeface="Times New Roman"/>
              </a:rPr>
              <a:t>phẩm</a:t>
            </a:r>
            <a:r>
              <a:rPr lang="en-US" sz="2000" b="0" u="none" dirty="0">
                <a:latin typeface="Times New Roman"/>
                <a:ea typeface="Times New Roman"/>
              </a:rPr>
              <a:t> </a:t>
            </a:r>
            <a:r>
              <a:rPr lang="en-US" sz="2000" b="0" u="none" dirty="0" err="1">
                <a:latin typeface="Times New Roman"/>
                <a:ea typeface="Times New Roman"/>
              </a:rPr>
              <a:t>không</a:t>
            </a:r>
            <a:r>
              <a:rPr lang="en-US" sz="2000" b="0" u="none" dirty="0">
                <a:latin typeface="Times New Roman"/>
                <a:ea typeface="Times New Roman"/>
              </a:rPr>
              <a:t> an </a:t>
            </a:r>
            <a:r>
              <a:rPr lang="en-US" sz="2000" b="0" u="none" dirty="0" err="1">
                <a:latin typeface="Times New Roman"/>
                <a:ea typeface="Times New Roman"/>
              </a:rPr>
              <a:t>toàn</a:t>
            </a:r>
            <a:r>
              <a:rPr lang="en-US" sz="2000" b="0" u="none" dirty="0">
                <a:latin typeface="Times New Roman"/>
                <a:ea typeface="Times New Roman"/>
              </a:rPr>
              <a:t>.</a:t>
            </a:r>
            <a:endParaRPr lang="en-US" altLang="zh-CN" sz="2000" b="0" u="none" dirty="0">
              <a:latin typeface="Times New Roman" panose="02020603050405020304" pitchFamily="18" charset="0"/>
              <a:ea typeface="SimSun" panose="02010600030101010101" pitchFamily="2" charset="-122"/>
            </a:endParaRPr>
          </a:p>
        </p:txBody>
      </p:sp>
      <p:sp>
        <p:nvSpPr>
          <p:cNvPr id="38915" name="Rectangle 4"/>
          <p:cNvSpPr/>
          <p:nvPr/>
        </p:nvSpPr>
        <p:spPr>
          <a:xfrm>
            <a:off x="228600" y="228600"/>
            <a:ext cx="9448800" cy="830263"/>
          </a:xfrm>
          <a:prstGeom prst="rect">
            <a:avLst/>
          </a:prstGeom>
          <a:noFill/>
          <a:ln w="9525">
            <a:noFill/>
          </a:ln>
        </p:spPr>
        <p:txBody>
          <a:bodyPr>
            <a:spAutoFit/>
          </a:bodyPr>
          <a:lstStyle/>
          <a:p>
            <a:pPr algn="ctr" eaLnBrk="0" hangingPunct="0"/>
            <a:r>
              <a:rPr lang="de-DE" altLang="x-none" sz="2400" b="1" dirty="0">
                <a:solidFill>
                  <a:schemeClr val="hlink"/>
                </a:solidFill>
                <a:latin typeface="Times New Roman" panose="02020603050405020304" pitchFamily="18" charset="0"/>
              </a:rPr>
              <a:t>NGHỊ ĐỊNH 115/2018/NĐ-CP NGÀY 04/9/20218 QUY ĐỊNH XỬ PHẠT VI PHẠM HÀNH CHÍNH VỀ ATTP</a:t>
            </a:r>
            <a:endParaRPr lang="en-US" altLang="zh-CN" sz="2400" b="1" dirty="0">
              <a:solidFill>
                <a:schemeClr val="hlink"/>
              </a:solidFill>
              <a:latin typeface="Times New Roman" panose="02020603050405020304" pitchFamily="18" charset="0"/>
              <a:ea typeface="SimSun" panose="02010600030101010101" pitchFamily="2" charset="-122"/>
            </a:endParaRPr>
          </a:p>
        </p:txBody>
      </p:sp>
    </p:spTree>
  </p:cSld>
  <p:clrMapOvr>
    <a:masterClrMapping/>
  </p:clrMapOvr>
  <p:transition>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z="3200" i="1" dirty="0">
                <a:latin typeface="Times New Roman"/>
                <a:ea typeface="Calibri"/>
              </a:rPr>
              <a:t>Điều 2. Hình thức </a:t>
            </a:r>
            <a:r>
              <a:rPr lang="de-DE" sz="3200" i="1" dirty="0">
                <a:solidFill>
                  <a:srgbClr val="FF0000"/>
                </a:solidFill>
                <a:latin typeface="Times New Roman"/>
                <a:ea typeface="Calibri"/>
              </a:rPr>
              <a:t>xử phạt</a:t>
            </a:r>
            <a:r>
              <a:rPr lang="de-DE" sz="3200" i="1" dirty="0">
                <a:latin typeface="Times New Roman"/>
                <a:ea typeface="Calibri"/>
              </a:rPr>
              <a:t>, biện pháp khắc phục hậu quả</a:t>
            </a:r>
            <a:endParaRPr lang="en-US" sz="3200" dirty="0"/>
          </a:p>
        </p:txBody>
      </p:sp>
      <p:sp>
        <p:nvSpPr>
          <p:cNvPr id="3" name="Content Placeholder 2"/>
          <p:cNvSpPr>
            <a:spLocks noGrp="1"/>
          </p:cNvSpPr>
          <p:nvPr>
            <p:ph idx="1"/>
          </p:nvPr>
        </p:nvSpPr>
        <p:spPr>
          <a:xfrm>
            <a:off x="0" y="1417642"/>
            <a:ext cx="9906000" cy="5410200"/>
          </a:xfrm>
        </p:spPr>
        <p:txBody>
          <a:bodyPr/>
          <a:lstStyle/>
          <a:p>
            <a:pPr marL="0" indent="0">
              <a:buNone/>
              <a:tabLst/>
            </a:pPr>
            <a:r>
              <a:rPr lang="en-US" sz="3200" u="none" dirty="0" smtClean="0">
                <a:solidFill>
                  <a:srgbClr val="FF0000"/>
                </a:solidFill>
                <a:latin typeface="Times New Roman" pitchFamily="18" charset="0"/>
                <a:cs typeface="Times New Roman" pitchFamily="18" charset="0"/>
              </a:rPr>
              <a:t>1, </a:t>
            </a:r>
            <a:r>
              <a:rPr lang="en-US" sz="3200" u="none" dirty="0" err="1" smtClean="0">
                <a:solidFill>
                  <a:srgbClr val="FF0000"/>
                </a:solidFill>
                <a:latin typeface="Times New Roman" pitchFamily="18" charset="0"/>
                <a:cs typeface="Times New Roman" pitchFamily="18" charset="0"/>
              </a:rPr>
              <a:t>Phạt</a:t>
            </a:r>
            <a:r>
              <a:rPr lang="en-US" sz="3200" u="none" dirty="0" smtClean="0">
                <a:solidFill>
                  <a:srgbClr val="FF0000"/>
                </a:solidFill>
                <a:latin typeface="Times New Roman" pitchFamily="18" charset="0"/>
                <a:cs typeface="Times New Roman" pitchFamily="18" charset="0"/>
              </a:rPr>
              <a:t>  </a:t>
            </a:r>
            <a:r>
              <a:rPr lang="en-US" sz="3200" u="none" dirty="0" err="1" smtClean="0">
                <a:solidFill>
                  <a:srgbClr val="FF0000"/>
                </a:solidFill>
                <a:latin typeface="Times New Roman" pitchFamily="18" charset="0"/>
                <a:cs typeface="Times New Roman" pitchFamily="18" charset="0"/>
              </a:rPr>
              <a:t>tiền</a:t>
            </a:r>
            <a:endParaRPr lang="en-US" sz="3200" u="none" dirty="0" smtClean="0">
              <a:solidFill>
                <a:srgbClr val="FF0000"/>
              </a:solidFill>
              <a:latin typeface="Times New Roman" pitchFamily="18" charset="0"/>
              <a:cs typeface="Times New Roman" pitchFamily="18" charset="0"/>
            </a:endParaRPr>
          </a:p>
          <a:p>
            <a:pPr marL="0" indent="0">
              <a:buNone/>
              <a:tabLst/>
            </a:pPr>
            <a:r>
              <a:rPr lang="en-US" sz="3200" u="none" dirty="0" smtClean="0">
                <a:solidFill>
                  <a:srgbClr val="FF0000"/>
                </a:solidFill>
                <a:latin typeface="Times New Roman" pitchFamily="18" charset="0"/>
                <a:cs typeface="Times New Roman" pitchFamily="18" charset="0"/>
              </a:rPr>
              <a:t>2, </a:t>
            </a:r>
            <a:r>
              <a:rPr lang="en-US" sz="3200" u="none" dirty="0" err="1" smtClean="0">
                <a:solidFill>
                  <a:srgbClr val="FF0000"/>
                </a:solidFill>
                <a:latin typeface="Times New Roman" pitchFamily="18" charset="0"/>
                <a:cs typeface="Times New Roman" pitchFamily="18" charset="0"/>
              </a:rPr>
              <a:t>Phạt</a:t>
            </a:r>
            <a:r>
              <a:rPr lang="en-US" sz="3200" u="none" dirty="0" smtClean="0">
                <a:solidFill>
                  <a:srgbClr val="FF0000"/>
                </a:solidFill>
                <a:latin typeface="Times New Roman" pitchFamily="18" charset="0"/>
                <a:cs typeface="Times New Roman" pitchFamily="18" charset="0"/>
              </a:rPr>
              <a:t> </a:t>
            </a:r>
            <a:r>
              <a:rPr lang="en-US" sz="3200" u="none" dirty="0" err="1" smtClean="0">
                <a:solidFill>
                  <a:srgbClr val="FF0000"/>
                </a:solidFill>
                <a:latin typeface="Times New Roman" pitchFamily="18" charset="0"/>
                <a:cs typeface="Times New Roman" pitchFamily="18" charset="0"/>
              </a:rPr>
              <a:t>bổ</a:t>
            </a:r>
            <a:r>
              <a:rPr lang="en-US" sz="3200" u="none" dirty="0" smtClean="0">
                <a:solidFill>
                  <a:srgbClr val="FF0000"/>
                </a:solidFill>
                <a:latin typeface="Times New Roman" pitchFamily="18" charset="0"/>
                <a:cs typeface="Times New Roman" pitchFamily="18" charset="0"/>
              </a:rPr>
              <a:t> sung</a:t>
            </a:r>
          </a:p>
          <a:p>
            <a:pPr marL="0" indent="0">
              <a:buNone/>
              <a:tabLst/>
            </a:pPr>
            <a:r>
              <a:rPr lang="en-US" sz="3200" b="0" u="none" dirty="0" smtClean="0">
                <a:latin typeface="Times New Roman" pitchFamily="18" charset="0"/>
                <a:cs typeface="Times New Roman" pitchFamily="18" charset="0"/>
              </a:rPr>
              <a:t>- </a:t>
            </a:r>
            <a:r>
              <a:rPr lang="en-US" sz="3200" b="0" u="none" dirty="0" err="1" smtClean="0">
                <a:solidFill>
                  <a:srgbClr val="FF0000"/>
                </a:solidFill>
                <a:latin typeface="Times New Roman" pitchFamily="18" charset="0"/>
                <a:cs typeface="Times New Roman" pitchFamily="18" charset="0"/>
              </a:rPr>
              <a:t>Tước</a:t>
            </a:r>
            <a:r>
              <a:rPr lang="en-US" sz="3200" b="0" u="none" dirty="0" smtClean="0">
                <a:solidFill>
                  <a:srgbClr val="FF0000"/>
                </a:solidFill>
                <a:latin typeface="Times New Roman" pitchFamily="18" charset="0"/>
                <a:cs typeface="Times New Roman" pitchFamily="18" charset="0"/>
              </a:rPr>
              <a:t> </a:t>
            </a:r>
            <a:r>
              <a:rPr lang="en-US" sz="3200" b="0" u="none" dirty="0" err="1">
                <a:solidFill>
                  <a:srgbClr val="FF0000"/>
                </a:solidFill>
                <a:latin typeface="Times New Roman" pitchFamily="18" charset="0"/>
                <a:cs typeface="Times New Roman" pitchFamily="18" charset="0"/>
              </a:rPr>
              <a:t>quyền</a:t>
            </a:r>
            <a:r>
              <a:rPr lang="en-US" sz="3200" b="0" u="none" dirty="0">
                <a:solidFill>
                  <a:srgbClr val="FF0000"/>
                </a:solidFill>
                <a:latin typeface="Times New Roman" pitchFamily="18" charset="0"/>
                <a:cs typeface="Times New Roman" pitchFamily="18" charset="0"/>
              </a:rPr>
              <a:t> </a:t>
            </a:r>
            <a:r>
              <a:rPr lang="en-US" sz="3200" b="0" u="none" dirty="0" err="1">
                <a:latin typeface="Times New Roman" pitchFamily="18" charset="0"/>
                <a:cs typeface="Times New Roman" pitchFamily="18" charset="0"/>
              </a:rPr>
              <a:t>sử</a:t>
            </a:r>
            <a:r>
              <a:rPr lang="en-US" sz="3200" b="0" u="none" dirty="0">
                <a:latin typeface="Times New Roman" pitchFamily="18" charset="0"/>
                <a:cs typeface="Times New Roman" pitchFamily="18" charset="0"/>
              </a:rPr>
              <a:t> </a:t>
            </a:r>
            <a:r>
              <a:rPr lang="en-US" sz="3200" b="0" u="none" dirty="0" err="1">
                <a:latin typeface="Times New Roman" pitchFamily="18" charset="0"/>
                <a:cs typeface="Times New Roman" pitchFamily="18" charset="0"/>
              </a:rPr>
              <a:t>dụng</a:t>
            </a:r>
            <a:r>
              <a:rPr lang="en-US" sz="3200" b="0" u="none" dirty="0">
                <a:latin typeface="Times New Roman" pitchFamily="18" charset="0"/>
                <a:cs typeface="Times New Roman" pitchFamily="18" charset="0"/>
              </a:rPr>
              <a:t> </a:t>
            </a:r>
            <a:r>
              <a:rPr lang="en-US" sz="3200" b="0" u="none" dirty="0" err="1">
                <a:latin typeface="Times New Roman" pitchFamily="18" charset="0"/>
                <a:cs typeface="Times New Roman" pitchFamily="18" charset="0"/>
              </a:rPr>
              <a:t>Giấy</a:t>
            </a:r>
            <a:r>
              <a:rPr lang="en-US" sz="3200" b="0" u="none" dirty="0">
                <a:latin typeface="Times New Roman" pitchFamily="18" charset="0"/>
                <a:cs typeface="Times New Roman" pitchFamily="18" charset="0"/>
              </a:rPr>
              <a:t> </a:t>
            </a:r>
            <a:r>
              <a:rPr lang="en-US" sz="3200" b="0" u="none" dirty="0" err="1">
                <a:latin typeface="Times New Roman" pitchFamily="18" charset="0"/>
                <a:cs typeface="Times New Roman" pitchFamily="18" charset="0"/>
              </a:rPr>
              <a:t>chứng</a:t>
            </a:r>
            <a:r>
              <a:rPr lang="en-US" sz="3200" b="0" u="none" dirty="0">
                <a:latin typeface="Times New Roman" pitchFamily="18" charset="0"/>
                <a:cs typeface="Times New Roman" pitchFamily="18" charset="0"/>
              </a:rPr>
              <a:t> </a:t>
            </a:r>
            <a:r>
              <a:rPr lang="en-US" sz="3200" b="0" u="none" dirty="0" err="1">
                <a:latin typeface="Times New Roman" pitchFamily="18" charset="0"/>
                <a:cs typeface="Times New Roman" pitchFamily="18" charset="0"/>
              </a:rPr>
              <a:t>nhận</a:t>
            </a:r>
            <a:r>
              <a:rPr lang="en-US" sz="3200" b="0" u="none" dirty="0">
                <a:latin typeface="Times New Roman" pitchFamily="18" charset="0"/>
                <a:cs typeface="Times New Roman" pitchFamily="18" charset="0"/>
              </a:rPr>
              <a:t> </a:t>
            </a:r>
            <a:r>
              <a:rPr lang="en-US" sz="3200" b="0" u="none" dirty="0" err="1">
                <a:latin typeface="Times New Roman" pitchFamily="18" charset="0"/>
                <a:cs typeface="Times New Roman" pitchFamily="18" charset="0"/>
              </a:rPr>
              <a:t>cơ</a:t>
            </a:r>
            <a:r>
              <a:rPr lang="en-US" sz="3200" b="0" u="none" dirty="0">
                <a:latin typeface="Times New Roman" pitchFamily="18" charset="0"/>
                <a:cs typeface="Times New Roman" pitchFamily="18" charset="0"/>
              </a:rPr>
              <a:t> </a:t>
            </a:r>
            <a:r>
              <a:rPr lang="en-US" sz="3200" b="0" u="none" dirty="0" err="1">
                <a:latin typeface="Times New Roman" pitchFamily="18" charset="0"/>
                <a:cs typeface="Times New Roman" pitchFamily="18" charset="0"/>
              </a:rPr>
              <a:t>sở</a:t>
            </a:r>
            <a:r>
              <a:rPr lang="en-US" sz="3200" b="0" u="none" dirty="0">
                <a:latin typeface="Times New Roman" pitchFamily="18" charset="0"/>
                <a:cs typeface="Times New Roman" pitchFamily="18" charset="0"/>
              </a:rPr>
              <a:t> </a:t>
            </a:r>
            <a:r>
              <a:rPr lang="en-US" sz="3200" b="0" u="none" dirty="0" err="1">
                <a:latin typeface="Times New Roman" pitchFamily="18" charset="0"/>
                <a:cs typeface="Times New Roman" pitchFamily="18" charset="0"/>
              </a:rPr>
              <a:t>đủ</a:t>
            </a:r>
            <a:r>
              <a:rPr lang="en-US" sz="3200" b="0" u="none" dirty="0">
                <a:latin typeface="Times New Roman" pitchFamily="18" charset="0"/>
                <a:cs typeface="Times New Roman" pitchFamily="18" charset="0"/>
              </a:rPr>
              <a:t> </a:t>
            </a:r>
            <a:r>
              <a:rPr lang="en-US" sz="3200" b="0" u="none" dirty="0" err="1">
                <a:latin typeface="Times New Roman" pitchFamily="18" charset="0"/>
                <a:cs typeface="Times New Roman" pitchFamily="18" charset="0"/>
              </a:rPr>
              <a:t>điều</a:t>
            </a:r>
            <a:r>
              <a:rPr lang="en-US" sz="3200" b="0" u="none" dirty="0">
                <a:latin typeface="Times New Roman" pitchFamily="18" charset="0"/>
                <a:cs typeface="Times New Roman" pitchFamily="18" charset="0"/>
              </a:rPr>
              <a:t> </a:t>
            </a:r>
            <a:r>
              <a:rPr lang="en-US" sz="3200" b="0" u="none" dirty="0" err="1">
                <a:latin typeface="Times New Roman" pitchFamily="18" charset="0"/>
                <a:cs typeface="Times New Roman" pitchFamily="18" charset="0"/>
              </a:rPr>
              <a:t>kiện</a:t>
            </a:r>
            <a:r>
              <a:rPr lang="en-US" sz="3200" b="0" u="none" dirty="0">
                <a:latin typeface="Times New Roman" pitchFamily="18" charset="0"/>
                <a:cs typeface="Times New Roman" pitchFamily="18" charset="0"/>
              </a:rPr>
              <a:t> an </a:t>
            </a:r>
            <a:r>
              <a:rPr lang="en-US" sz="3200" b="0" u="none" dirty="0" err="1">
                <a:latin typeface="Times New Roman" pitchFamily="18" charset="0"/>
                <a:cs typeface="Times New Roman" pitchFamily="18" charset="0"/>
              </a:rPr>
              <a:t>toàn</a:t>
            </a:r>
            <a:r>
              <a:rPr lang="en-US" sz="3200" b="0" u="none" dirty="0">
                <a:latin typeface="Times New Roman" pitchFamily="18" charset="0"/>
                <a:cs typeface="Times New Roman" pitchFamily="18" charset="0"/>
              </a:rPr>
              <a:t> </a:t>
            </a:r>
            <a:r>
              <a:rPr lang="en-US" sz="3200" b="0" u="none" dirty="0" err="1">
                <a:latin typeface="Times New Roman" pitchFamily="18" charset="0"/>
                <a:cs typeface="Times New Roman" pitchFamily="18" charset="0"/>
              </a:rPr>
              <a:t>thực</a:t>
            </a:r>
            <a:r>
              <a:rPr lang="en-US" sz="3200" b="0" u="none" dirty="0">
                <a:latin typeface="Times New Roman" pitchFamily="18" charset="0"/>
                <a:cs typeface="Times New Roman" pitchFamily="18" charset="0"/>
              </a:rPr>
              <a:t> </a:t>
            </a:r>
            <a:r>
              <a:rPr lang="en-US" sz="3200" b="0" u="none" dirty="0" err="1">
                <a:latin typeface="Times New Roman" pitchFamily="18" charset="0"/>
                <a:cs typeface="Times New Roman" pitchFamily="18" charset="0"/>
              </a:rPr>
              <a:t>phẩm</a:t>
            </a:r>
            <a:r>
              <a:rPr lang="en-US" sz="3200" b="0" u="none" dirty="0">
                <a:latin typeface="Times New Roman" pitchFamily="18" charset="0"/>
                <a:cs typeface="Times New Roman" pitchFamily="18" charset="0"/>
              </a:rPr>
              <a:t> </a:t>
            </a:r>
            <a:r>
              <a:rPr lang="en-US" sz="3200" b="0" u="none" dirty="0" err="1">
                <a:latin typeface="Times New Roman" pitchFamily="18" charset="0"/>
                <a:cs typeface="Times New Roman" pitchFamily="18" charset="0"/>
              </a:rPr>
              <a:t>từ</a:t>
            </a:r>
            <a:r>
              <a:rPr lang="en-US" sz="3200" b="0" u="none" dirty="0">
                <a:latin typeface="Times New Roman" pitchFamily="18" charset="0"/>
                <a:cs typeface="Times New Roman" pitchFamily="18" charset="0"/>
              </a:rPr>
              <a:t> 01 </a:t>
            </a:r>
            <a:r>
              <a:rPr lang="en-US" sz="3200" b="0" u="none" dirty="0" err="1">
                <a:latin typeface="Times New Roman" pitchFamily="18" charset="0"/>
                <a:cs typeface="Times New Roman" pitchFamily="18" charset="0"/>
              </a:rPr>
              <a:t>tháng</a:t>
            </a:r>
            <a:r>
              <a:rPr lang="en-US" sz="3200" b="0" u="none" dirty="0">
                <a:latin typeface="Times New Roman" pitchFamily="18" charset="0"/>
                <a:cs typeface="Times New Roman" pitchFamily="18" charset="0"/>
              </a:rPr>
              <a:t> </a:t>
            </a:r>
            <a:r>
              <a:rPr lang="en-US" sz="3200" b="0" u="none" dirty="0" err="1">
                <a:latin typeface="Times New Roman" pitchFamily="18" charset="0"/>
                <a:cs typeface="Times New Roman" pitchFamily="18" charset="0"/>
              </a:rPr>
              <a:t>đến</a:t>
            </a:r>
            <a:r>
              <a:rPr lang="en-US" sz="3200" b="0" u="none" dirty="0">
                <a:latin typeface="Times New Roman" pitchFamily="18" charset="0"/>
                <a:cs typeface="Times New Roman" pitchFamily="18" charset="0"/>
              </a:rPr>
              <a:t> 06 </a:t>
            </a:r>
            <a:r>
              <a:rPr lang="en-US" sz="3200" b="0" u="none" dirty="0" err="1" smtClean="0">
                <a:latin typeface="Times New Roman" pitchFamily="18" charset="0"/>
                <a:cs typeface="Times New Roman" pitchFamily="18" charset="0"/>
              </a:rPr>
              <a:t>tháng;Giấy</a:t>
            </a:r>
            <a:r>
              <a:rPr lang="en-US" sz="3200" b="0" u="none" dirty="0" smtClean="0">
                <a:latin typeface="Times New Roman" pitchFamily="18" charset="0"/>
                <a:cs typeface="Times New Roman" pitchFamily="18" charset="0"/>
              </a:rPr>
              <a:t> </a:t>
            </a:r>
            <a:r>
              <a:rPr lang="en-US" sz="3200" b="0" u="none" dirty="0" err="1">
                <a:latin typeface="Times New Roman" pitchFamily="18" charset="0"/>
                <a:cs typeface="Times New Roman" pitchFamily="18" charset="0"/>
              </a:rPr>
              <a:t>tiếp</a:t>
            </a:r>
            <a:r>
              <a:rPr lang="en-US" sz="3200" b="0" u="none" dirty="0">
                <a:latin typeface="Times New Roman" pitchFamily="18" charset="0"/>
                <a:cs typeface="Times New Roman" pitchFamily="18" charset="0"/>
              </a:rPr>
              <a:t> </a:t>
            </a:r>
            <a:r>
              <a:rPr lang="en-US" sz="3200" b="0" u="none" dirty="0" err="1">
                <a:latin typeface="Times New Roman" pitchFamily="18" charset="0"/>
                <a:cs typeface="Times New Roman" pitchFamily="18" charset="0"/>
              </a:rPr>
              <a:t>nhận</a:t>
            </a:r>
            <a:r>
              <a:rPr lang="en-US" sz="3200" b="0" u="none" dirty="0">
                <a:latin typeface="Times New Roman" pitchFamily="18" charset="0"/>
                <a:cs typeface="Times New Roman" pitchFamily="18" charset="0"/>
              </a:rPr>
              <a:t> </a:t>
            </a:r>
            <a:r>
              <a:rPr lang="en-US" sz="3200" b="0" u="none" dirty="0" err="1">
                <a:latin typeface="Times New Roman" pitchFamily="18" charset="0"/>
                <a:cs typeface="Times New Roman" pitchFamily="18" charset="0"/>
              </a:rPr>
              <a:t>đăng</a:t>
            </a:r>
            <a:r>
              <a:rPr lang="en-US" sz="3200" b="0" u="none" dirty="0">
                <a:latin typeface="Times New Roman" pitchFamily="18" charset="0"/>
                <a:cs typeface="Times New Roman" pitchFamily="18" charset="0"/>
              </a:rPr>
              <a:t> </a:t>
            </a:r>
            <a:r>
              <a:rPr lang="en-US" sz="3200" b="0" u="none" dirty="0" err="1">
                <a:latin typeface="Times New Roman" pitchFamily="18" charset="0"/>
                <a:cs typeface="Times New Roman" pitchFamily="18" charset="0"/>
              </a:rPr>
              <a:t>ký</a:t>
            </a:r>
            <a:r>
              <a:rPr lang="en-US" sz="3200" b="0" u="none" dirty="0">
                <a:latin typeface="Times New Roman" pitchFamily="18" charset="0"/>
                <a:cs typeface="Times New Roman" pitchFamily="18" charset="0"/>
              </a:rPr>
              <a:t> </a:t>
            </a:r>
            <a:r>
              <a:rPr lang="en-US" sz="3200" b="0" u="none" dirty="0" err="1">
                <a:latin typeface="Times New Roman" pitchFamily="18" charset="0"/>
                <a:cs typeface="Times New Roman" pitchFamily="18" charset="0"/>
              </a:rPr>
              <a:t>bản</a:t>
            </a:r>
            <a:r>
              <a:rPr lang="en-US" sz="3200" b="0" u="none" dirty="0">
                <a:latin typeface="Times New Roman" pitchFamily="18" charset="0"/>
                <a:cs typeface="Times New Roman" pitchFamily="18" charset="0"/>
              </a:rPr>
              <a:t> </a:t>
            </a:r>
            <a:r>
              <a:rPr lang="en-US" sz="3200" b="0" u="none" dirty="0" err="1">
                <a:latin typeface="Times New Roman" pitchFamily="18" charset="0"/>
                <a:cs typeface="Times New Roman" pitchFamily="18" charset="0"/>
              </a:rPr>
              <a:t>công</a:t>
            </a:r>
            <a:r>
              <a:rPr lang="en-US" sz="3200" b="0" u="none" dirty="0">
                <a:latin typeface="Times New Roman" pitchFamily="18" charset="0"/>
                <a:cs typeface="Times New Roman" pitchFamily="18" charset="0"/>
              </a:rPr>
              <a:t> </a:t>
            </a:r>
            <a:r>
              <a:rPr lang="en-US" sz="3200" b="0" u="none" dirty="0" err="1">
                <a:latin typeface="Times New Roman" pitchFamily="18" charset="0"/>
                <a:cs typeface="Times New Roman" pitchFamily="18" charset="0"/>
              </a:rPr>
              <a:t>bố</a:t>
            </a:r>
            <a:r>
              <a:rPr lang="en-US" sz="3200" b="0" u="none" dirty="0">
                <a:latin typeface="Times New Roman" pitchFamily="18" charset="0"/>
                <a:cs typeface="Times New Roman" pitchFamily="18" charset="0"/>
              </a:rPr>
              <a:t> </a:t>
            </a:r>
            <a:r>
              <a:rPr lang="en-US" sz="3200" b="0" u="none" dirty="0" err="1">
                <a:latin typeface="Times New Roman" pitchFamily="18" charset="0"/>
                <a:cs typeface="Times New Roman" pitchFamily="18" charset="0"/>
              </a:rPr>
              <a:t>sản</a:t>
            </a:r>
            <a:r>
              <a:rPr lang="en-US" sz="3200" b="0" u="none" dirty="0">
                <a:latin typeface="Times New Roman" pitchFamily="18" charset="0"/>
                <a:cs typeface="Times New Roman" pitchFamily="18" charset="0"/>
              </a:rPr>
              <a:t> </a:t>
            </a:r>
            <a:r>
              <a:rPr lang="en-US" sz="3200" b="0" u="none" dirty="0" err="1" smtClean="0">
                <a:latin typeface="Times New Roman" pitchFamily="18" charset="0"/>
                <a:cs typeface="Times New Roman" pitchFamily="18" charset="0"/>
              </a:rPr>
              <a:t>phẩm</a:t>
            </a:r>
            <a:r>
              <a:rPr lang="en-US" sz="3200" b="0" u="none" dirty="0" smtClean="0">
                <a:latin typeface="Times New Roman" pitchFamily="18" charset="0"/>
                <a:cs typeface="Times New Roman" pitchFamily="18" charset="0"/>
              </a:rPr>
              <a:t> </a:t>
            </a:r>
            <a:r>
              <a:rPr lang="en-US" sz="3200" b="0" u="none" dirty="0" err="1">
                <a:latin typeface="Times New Roman" pitchFamily="18" charset="0"/>
                <a:cs typeface="Times New Roman" pitchFamily="18" charset="0"/>
              </a:rPr>
              <a:t>từ</a:t>
            </a:r>
            <a:r>
              <a:rPr lang="en-US" sz="3200" b="0" u="none" dirty="0">
                <a:latin typeface="Times New Roman" pitchFamily="18" charset="0"/>
                <a:cs typeface="Times New Roman" pitchFamily="18" charset="0"/>
              </a:rPr>
              <a:t> 01 </a:t>
            </a:r>
            <a:r>
              <a:rPr lang="en-US" sz="3200" b="0" u="none" dirty="0" err="1">
                <a:latin typeface="Times New Roman" pitchFamily="18" charset="0"/>
                <a:cs typeface="Times New Roman" pitchFamily="18" charset="0"/>
              </a:rPr>
              <a:t>tháng</a:t>
            </a:r>
            <a:r>
              <a:rPr lang="en-US" sz="3200" b="0" u="none" dirty="0">
                <a:latin typeface="Times New Roman" pitchFamily="18" charset="0"/>
                <a:cs typeface="Times New Roman" pitchFamily="18" charset="0"/>
              </a:rPr>
              <a:t> </a:t>
            </a:r>
            <a:r>
              <a:rPr lang="en-US" sz="3200" b="0" u="none" dirty="0" err="1">
                <a:latin typeface="Times New Roman" pitchFamily="18" charset="0"/>
                <a:cs typeface="Times New Roman" pitchFamily="18" charset="0"/>
              </a:rPr>
              <a:t>đến</a:t>
            </a:r>
            <a:r>
              <a:rPr lang="en-US" sz="3200" b="0" u="none" dirty="0">
                <a:latin typeface="Times New Roman" pitchFamily="18" charset="0"/>
                <a:cs typeface="Times New Roman" pitchFamily="18" charset="0"/>
              </a:rPr>
              <a:t> 24 </a:t>
            </a:r>
            <a:r>
              <a:rPr lang="en-US" sz="3200" b="0" u="none" dirty="0" err="1" smtClean="0">
                <a:latin typeface="Times New Roman" pitchFamily="18" charset="0"/>
                <a:cs typeface="Times New Roman" pitchFamily="18" charset="0"/>
              </a:rPr>
              <a:t>tháng</a:t>
            </a:r>
            <a:endParaRPr lang="en-US" sz="3200" b="0" u="none" dirty="0" smtClean="0">
              <a:latin typeface="Times New Roman" pitchFamily="18" charset="0"/>
              <a:cs typeface="Times New Roman" pitchFamily="18" charset="0"/>
            </a:endParaRPr>
          </a:p>
          <a:p>
            <a:pPr marL="0" indent="0">
              <a:buNone/>
              <a:tabLst/>
            </a:pPr>
            <a:r>
              <a:rPr lang="en-US" sz="3200" b="0" u="none" dirty="0" smtClean="0">
                <a:latin typeface="Times New Roman" pitchFamily="18" charset="0"/>
                <a:cs typeface="Times New Roman" pitchFamily="18" charset="0"/>
              </a:rPr>
              <a:t>- </a:t>
            </a:r>
            <a:r>
              <a:rPr lang="en-US" sz="3200" b="0" u="none" dirty="0" err="1" smtClean="0">
                <a:solidFill>
                  <a:srgbClr val="FF0000"/>
                </a:solidFill>
                <a:latin typeface="Times New Roman" pitchFamily="18" charset="0"/>
                <a:cs typeface="Times New Roman" pitchFamily="18" charset="0"/>
              </a:rPr>
              <a:t>Đình</a:t>
            </a:r>
            <a:r>
              <a:rPr lang="en-US" sz="3200" b="0" u="none" dirty="0" smtClean="0">
                <a:solidFill>
                  <a:srgbClr val="FF0000"/>
                </a:solidFill>
                <a:latin typeface="Times New Roman" pitchFamily="18" charset="0"/>
                <a:cs typeface="Times New Roman" pitchFamily="18" charset="0"/>
              </a:rPr>
              <a:t> </a:t>
            </a:r>
            <a:r>
              <a:rPr lang="en-US" sz="3200" b="0" u="none" dirty="0" err="1">
                <a:solidFill>
                  <a:srgbClr val="FF0000"/>
                </a:solidFill>
                <a:latin typeface="Times New Roman" pitchFamily="18" charset="0"/>
                <a:cs typeface="Times New Roman" pitchFamily="18" charset="0"/>
              </a:rPr>
              <a:t>chỉ</a:t>
            </a:r>
            <a:r>
              <a:rPr lang="en-US" sz="3200" b="0" u="none" dirty="0">
                <a:solidFill>
                  <a:srgbClr val="FF0000"/>
                </a:solidFill>
                <a:latin typeface="Times New Roman" pitchFamily="18" charset="0"/>
                <a:cs typeface="Times New Roman" pitchFamily="18" charset="0"/>
              </a:rPr>
              <a:t> </a:t>
            </a:r>
            <a:r>
              <a:rPr lang="en-US" sz="3200" b="0" u="none" dirty="0" err="1">
                <a:latin typeface="Times New Roman" pitchFamily="18" charset="0"/>
                <a:cs typeface="Times New Roman" pitchFamily="18" charset="0"/>
              </a:rPr>
              <a:t>hoạt</a:t>
            </a:r>
            <a:r>
              <a:rPr lang="en-US" sz="3200" b="0" u="none" dirty="0">
                <a:latin typeface="Times New Roman" pitchFamily="18" charset="0"/>
                <a:cs typeface="Times New Roman" pitchFamily="18" charset="0"/>
              </a:rPr>
              <a:t> </a:t>
            </a:r>
            <a:r>
              <a:rPr lang="en-US" sz="3200" b="0" u="none" dirty="0" err="1" smtClean="0">
                <a:latin typeface="Times New Roman" pitchFamily="18" charset="0"/>
                <a:cs typeface="Times New Roman" pitchFamily="18" charset="0"/>
              </a:rPr>
              <a:t>động</a:t>
            </a:r>
            <a:r>
              <a:rPr lang="en-US" sz="3200" b="0" u="none" dirty="0" smtClean="0">
                <a:latin typeface="Times New Roman" pitchFamily="18" charset="0"/>
                <a:cs typeface="Times New Roman" pitchFamily="18" charset="0"/>
              </a:rPr>
              <a:t> </a:t>
            </a:r>
            <a:r>
              <a:rPr lang="en-US" sz="3200" b="0" u="none" dirty="0" err="1">
                <a:latin typeface="Times New Roman" pitchFamily="18" charset="0"/>
                <a:cs typeface="Times New Roman" pitchFamily="18" charset="0"/>
              </a:rPr>
              <a:t>có</a:t>
            </a:r>
            <a:r>
              <a:rPr lang="en-US" sz="3200" b="0" u="none" dirty="0">
                <a:latin typeface="Times New Roman" pitchFamily="18" charset="0"/>
                <a:cs typeface="Times New Roman" pitchFamily="18" charset="0"/>
              </a:rPr>
              <a:t> </a:t>
            </a:r>
            <a:r>
              <a:rPr lang="en-US" sz="3200" b="0" u="none" dirty="0" err="1">
                <a:latin typeface="Times New Roman" pitchFamily="18" charset="0"/>
                <a:cs typeface="Times New Roman" pitchFamily="18" charset="0"/>
              </a:rPr>
              <a:t>thời</a:t>
            </a:r>
            <a:r>
              <a:rPr lang="en-US" sz="3200" b="0" u="none" dirty="0">
                <a:latin typeface="Times New Roman" pitchFamily="18" charset="0"/>
                <a:cs typeface="Times New Roman" pitchFamily="18" charset="0"/>
              </a:rPr>
              <a:t> </a:t>
            </a:r>
            <a:r>
              <a:rPr lang="en-US" sz="3200" b="0" u="none" dirty="0" err="1">
                <a:latin typeface="Times New Roman" pitchFamily="18" charset="0"/>
                <a:cs typeface="Times New Roman" pitchFamily="18" charset="0"/>
              </a:rPr>
              <a:t>hạn</a:t>
            </a:r>
            <a:r>
              <a:rPr lang="en-US" sz="3200" b="0" u="none" dirty="0">
                <a:latin typeface="Times New Roman" pitchFamily="18" charset="0"/>
                <a:cs typeface="Times New Roman" pitchFamily="18" charset="0"/>
              </a:rPr>
              <a:t> </a:t>
            </a:r>
            <a:r>
              <a:rPr lang="en-US" sz="3200" b="0" u="none" dirty="0" err="1">
                <a:latin typeface="Times New Roman" pitchFamily="18" charset="0"/>
                <a:cs typeface="Times New Roman" pitchFamily="18" charset="0"/>
              </a:rPr>
              <a:t>từ</a:t>
            </a:r>
            <a:r>
              <a:rPr lang="en-US" sz="3200" b="0" u="none" dirty="0">
                <a:latin typeface="Times New Roman" pitchFamily="18" charset="0"/>
                <a:cs typeface="Times New Roman" pitchFamily="18" charset="0"/>
              </a:rPr>
              <a:t> 01 </a:t>
            </a:r>
            <a:r>
              <a:rPr lang="en-US" sz="3200" b="0" u="none" dirty="0" err="1">
                <a:latin typeface="Times New Roman" pitchFamily="18" charset="0"/>
                <a:cs typeface="Times New Roman" pitchFamily="18" charset="0"/>
              </a:rPr>
              <a:t>tháng</a:t>
            </a:r>
            <a:r>
              <a:rPr lang="en-US" sz="3200" b="0" u="none" dirty="0">
                <a:latin typeface="Times New Roman" pitchFamily="18" charset="0"/>
                <a:cs typeface="Times New Roman" pitchFamily="18" charset="0"/>
              </a:rPr>
              <a:t> </a:t>
            </a:r>
            <a:r>
              <a:rPr lang="en-US" sz="3200" b="0" u="none" dirty="0" err="1">
                <a:latin typeface="Times New Roman" pitchFamily="18" charset="0"/>
                <a:cs typeface="Times New Roman" pitchFamily="18" charset="0"/>
              </a:rPr>
              <a:t>đến</a:t>
            </a:r>
            <a:r>
              <a:rPr lang="en-US" sz="3200" b="0" u="none" dirty="0">
                <a:latin typeface="Times New Roman" pitchFamily="18" charset="0"/>
                <a:cs typeface="Times New Roman" pitchFamily="18" charset="0"/>
              </a:rPr>
              <a:t> 12 </a:t>
            </a:r>
            <a:r>
              <a:rPr lang="en-US" sz="3200" b="0" u="none" dirty="0" err="1">
                <a:latin typeface="Times New Roman" pitchFamily="18" charset="0"/>
                <a:cs typeface="Times New Roman" pitchFamily="18" charset="0"/>
              </a:rPr>
              <a:t>tháng</a:t>
            </a:r>
            <a:r>
              <a:rPr lang="en-US" sz="3200" b="0" u="none" dirty="0">
                <a:latin typeface="Times New Roman" pitchFamily="18" charset="0"/>
                <a:cs typeface="Times New Roman" pitchFamily="18" charset="0"/>
              </a:rPr>
              <a:t> </a:t>
            </a:r>
            <a:endParaRPr lang="en-US" sz="3200" b="0" u="none" dirty="0" smtClean="0">
              <a:latin typeface="Times New Roman" pitchFamily="18" charset="0"/>
              <a:cs typeface="Times New Roman" pitchFamily="18" charset="0"/>
            </a:endParaRPr>
          </a:p>
          <a:p>
            <a:pPr marL="0" indent="0">
              <a:buNone/>
              <a:tabLst/>
            </a:pPr>
            <a:r>
              <a:rPr lang="en-US" sz="3200" b="0" u="none" dirty="0" smtClean="0">
                <a:latin typeface="Times New Roman" pitchFamily="18" charset="0"/>
                <a:cs typeface="Times New Roman" pitchFamily="18" charset="0"/>
              </a:rPr>
              <a:t>- </a:t>
            </a:r>
            <a:r>
              <a:rPr lang="en-US" sz="3200" b="0" u="none" dirty="0" err="1" smtClean="0">
                <a:solidFill>
                  <a:srgbClr val="FF0000"/>
                </a:solidFill>
                <a:latin typeface="Times New Roman" pitchFamily="18" charset="0"/>
                <a:cs typeface="Times New Roman" pitchFamily="18" charset="0"/>
              </a:rPr>
              <a:t>Tịch</a:t>
            </a:r>
            <a:r>
              <a:rPr lang="en-US" sz="3200" b="0" u="none" dirty="0" smtClean="0">
                <a:solidFill>
                  <a:srgbClr val="FF0000"/>
                </a:solidFill>
                <a:latin typeface="Times New Roman" pitchFamily="18" charset="0"/>
                <a:cs typeface="Times New Roman" pitchFamily="18" charset="0"/>
              </a:rPr>
              <a:t> </a:t>
            </a:r>
            <a:r>
              <a:rPr lang="en-US" sz="3200" b="0" u="none" dirty="0" err="1">
                <a:solidFill>
                  <a:srgbClr val="FF0000"/>
                </a:solidFill>
                <a:latin typeface="Times New Roman" pitchFamily="18" charset="0"/>
                <a:cs typeface="Times New Roman" pitchFamily="18" charset="0"/>
              </a:rPr>
              <a:t>thu</a:t>
            </a:r>
            <a:r>
              <a:rPr lang="en-US" sz="3200" b="0" u="none" dirty="0">
                <a:solidFill>
                  <a:srgbClr val="FF0000"/>
                </a:solidFill>
                <a:latin typeface="Times New Roman" pitchFamily="18" charset="0"/>
                <a:cs typeface="Times New Roman" pitchFamily="18" charset="0"/>
              </a:rPr>
              <a:t> </a:t>
            </a:r>
            <a:r>
              <a:rPr lang="en-US" sz="3200" b="0" u="none" dirty="0">
                <a:latin typeface="Times New Roman" pitchFamily="18" charset="0"/>
                <a:cs typeface="Times New Roman" pitchFamily="18" charset="0"/>
              </a:rPr>
              <a:t>tang </a:t>
            </a:r>
            <a:r>
              <a:rPr lang="en-US" sz="3200" b="0" u="none" dirty="0" err="1">
                <a:latin typeface="Times New Roman" pitchFamily="18" charset="0"/>
                <a:cs typeface="Times New Roman" pitchFamily="18" charset="0"/>
              </a:rPr>
              <a:t>vật</a:t>
            </a:r>
            <a:r>
              <a:rPr lang="en-US" sz="3200" b="0" u="none" dirty="0">
                <a:latin typeface="Times New Roman" pitchFamily="18" charset="0"/>
                <a:cs typeface="Times New Roman" pitchFamily="18" charset="0"/>
              </a:rPr>
              <a:t>, </a:t>
            </a:r>
            <a:r>
              <a:rPr lang="en-US" sz="3200" b="0" u="none" dirty="0" err="1">
                <a:latin typeface="Times New Roman" pitchFamily="18" charset="0"/>
                <a:cs typeface="Times New Roman" pitchFamily="18" charset="0"/>
              </a:rPr>
              <a:t>phương</a:t>
            </a:r>
            <a:r>
              <a:rPr lang="en-US" sz="3200" b="0" u="none" dirty="0">
                <a:latin typeface="Times New Roman" pitchFamily="18" charset="0"/>
                <a:cs typeface="Times New Roman" pitchFamily="18" charset="0"/>
              </a:rPr>
              <a:t> </a:t>
            </a:r>
            <a:r>
              <a:rPr lang="en-US" sz="3200" b="0" u="none" dirty="0" err="1">
                <a:latin typeface="Times New Roman" pitchFamily="18" charset="0"/>
                <a:cs typeface="Times New Roman" pitchFamily="18" charset="0"/>
              </a:rPr>
              <a:t>tiện</a:t>
            </a:r>
            <a:r>
              <a:rPr lang="en-US" sz="3200" b="0" u="none" dirty="0">
                <a:latin typeface="Times New Roman" pitchFamily="18" charset="0"/>
                <a:cs typeface="Times New Roman" pitchFamily="18" charset="0"/>
              </a:rPr>
              <a:t> vi </a:t>
            </a:r>
            <a:r>
              <a:rPr lang="en-US" sz="3200" b="0" u="none" dirty="0" err="1">
                <a:latin typeface="Times New Roman" pitchFamily="18" charset="0"/>
                <a:cs typeface="Times New Roman" pitchFamily="18" charset="0"/>
              </a:rPr>
              <a:t>phạm</a:t>
            </a:r>
            <a:r>
              <a:rPr lang="en-US" sz="3200" b="0" u="none" dirty="0">
                <a:latin typeface="Times New Roman" pitchFamily="18" charset="0"/>
                <a:cs typeface="Times New Roman" pitchFamily="18" charset="0"/>
              </a:rPr>
              <a:t> </a:t>
            </a:r>
            <a:r>
              <a:rPr lang="en-US" sz="3200" b="0" u="none" dirty="0" err="1">
                <a:latin typeface="Times New Roman" pitchFamily="18" charset="0"/>
                <a:cs typeface="Times New Roman" pitchFamily="18" charset="0"/>
              </a:rPr>
              <a:t>hành</a:t>
            </a:r>
            <a:r>
              <a:rPr lang="en-US" sz="3200" b="0" u="none" dirty="0">
                <a:latin typeface="Times New Roman" pitchFamily="18" charset="0"/>
                <a:cs typeface="Times New Roman" pitchFamily="18" charset="0"/>
              </a:rPr>
              <a:t> </a:t>
            </a:r>
            <a:r>
              <a:rPr lang="en-US" sz="3200" b="0" u="none" dirty="0" err="1" smtClean="0">
                <a:latin typeface="Times New Roman" pitchFamily="18" charset="0"/>
                <a:cs typeface="Times New Roman" pitchFamily="18" charset="0"/>
              </a:rPr>
              <a:t>chính</a:t>
            </a:r>
            <a:r>
              <a:rPr lang="en-US" sz="3200" b="0" u="none" dirty="0" smtClean="0">
                <a:latin typeface="Times New Roman" pitchFamily="18" charset="0"/>
                <a:cs typeface="Times New Roman" pitchFamily="18" charset="0"/>
              </a:rPr>
              <a:t>… </a:t>
            </a:r>
          </a:p>
          <a:p>
            <a:pPr marL="0" indent="0">
              <a:buNone/>
              <a:tabLst/>
            </a:pPr>
            <a:endParaRPr lang="en-US" sz="3200" b="0" u="none" dirty="0">
              <a:latin typeface="Times New Roman" pitchFamily="18" charset="0"/>
              <a:cs typeface="Times New Roman" pitchFamily="18" charset="0"/>
            </a:endParaRPr>
          </a:p>
        </p:txBody>
      </p:sp>
    </p:spTree>
    <p:extLst>
      <p:ext uri="{BB962C8B-B14F-4D97-AF65-F5344CB8AC3E}">
        <p14:creationId xmlns:p14="http://schemas.microsoft.com/office/powerpoint/2010/main" val="3305331653"/>
      </p:ext>
    </p:extLst>
  </p:cSld>
  <p:clrMapOvr>
    <a:masterClrMapping/>
  </p:clrMapOvr>
  <p:transition>
    <p:fade thruBlk="1"/>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i="1" dirty="0">
                <a:solidFill>
                  <a:srgbClr val="000000"/>
                </a:solidFill>
                <a:latin typeface="Times New Roman"/>
                <a:ea typeface="Calibri"/>
              </a:rPr>
              <a:t>Điều 2. Hình thức xử phạt, biện pháp </a:t>
            </a:r>
            <a:r>
              <a:rPr lang="de-DE" i="1" dirty="0">
                <a:solidFill>
                  <a:srgbClr val="FF0000"/>
                </a:solidFill>
                <a:latin typeface="Times New Roman"/>
                <a:ea typeface="Calibri"/>
              </a:rPr>
              <a:t>khắc phục </a:t>
            </a:r>
            <a:r>
              <a:rPr lang="de-DE" i="1" dirty="0">
                <a:solidFill>
                  <a:srgbClr val="000000"/>
                </a:solidFill>
                <a:latin typeface="Times New Roman"/>
                <a:ea typeface="Calibri"/>
              </a:rPr>
              <a:t>hậu quả</a:t>
            </a:r>
            <a:endParaRPr lang="en-US" dirty="0"/>
          </a:p>
        </p:txBody>
      </p:sp>
      <p:sp>
        <p:nvSpPr>
          <p:cNvPr id="3" name="Content Placeholder 2"/>
          <p:cNvSpPr>
            <a:spLocks noGrp="1"/>
          </p:cNvSpPr>
          <p:nvPr>
            <p:ph idx="1"/>
          </p:nvPr>
        </p:nvSpPr>
        <p:spPr/>
        <p:txBody>
          <a:bodyPr/>
          <a:lstStyle/>
          <a:p>
            <a:pPr marL="0" lvl="0" indent="0">
              <a:buNone/>
              <a:tabLst/>
            </a:pPr>
            <a:r>
              <a:rPr lang="en-US" sz="2800" u="none" dirty="0">
                <a:solidFill>
                  <a:srgbClr val="000000"/>
                </a:solidFill>
                <a:latin typeface="Times New Roman" pitchFamily="18" charset="0"/>
                <a:cs typeface="Times New Roman" pitchFamily="18" charset="0"/>
              </a:rPr>
              <a:t>3. </a:t>
            </a:r>
            <a:r>
              <a:rPr lang="en-US" sz="2800" u="none" dirty="0" err="1">
                <a:solidFill>
                  <a:srgbClr val="000000"/>
                </a:solidFill>
                <a:latin typeface="Times New Roman" pitchFamily="18" charset="0"/>
                <a:cs typeface="Times New Roman" pitchFamily="18" charset="0"/>
              </a:rPr>
              <a:t>Biện</a:t>
            </a:r>
            <a:r>
              <a:rPr lang="en-US" sz="2800" u="none" dirty="0">
                <a:solidFill>
                  <a:srgbClr val="000000"/>
                </a:solidFill>
                <a:latin typeface="Times New Roman" pitchFamily="18" charset="0"/>
                <a:cs typeface="Times New Roman" pitchFamily="18" charset="0"/>
              </a:rPr>
              <a:t> </a:t>
            </a:r>
            <a:r>
              <a:rPr lang="en-US" sz="2800" u="none" dirty="0" err="1">
                <a:solidFill>
                  <a:srgbClr val="000000"/>
                </a:solidFill>
                <a:latin typeface="Times New Roman" pitchFamily="18" charset="0"/>
                <a:ea typeface="Times New Roman"/>
                <a:cs typeface="Times New Roman" pitchFamily="18" charset="0"/>
              </a:rPr>
              <a:t>pháp</a:t>
            </a:r>
            <a:r>
              <a:rPr lang="en-US" sz="2800" u="none" dirty="0">
                <a:solidFill>
                  <a:srgbClr val="000000"/>
                </a:solidFill>
                <a:latin typeface="Times New Roman" pitchFamily="18" charset="0"/>
                <a:ea typeface="Times New Roman"/>
                <a:cs typeface="Times New Roman" pitchFamily="18" charset="0"/>
              </a:rPr>
              <a:t> </a:t>
            </a:r>
            <a:r>
              <a:rPr lang="en-US" sz="2800" u="none" dirty="0" err="1">
                <a:solidFill>
                  <a:srgbClr val="FF0000"/>
                </a:solidFill>
                <a:latin typeface="Times New Roman" pitchFamily="18" charset="0"/>
                <a:ea typeface="Times New Roman"/>
                <a:cs typeface="Times New Roman" pitchFamily="18" charset="0"/>
              </a:rPr>
              <a:t>khắc</a:t>
            </a:r>
            <a:r>
              <a:rPr lang="en-US" sz="2800" u="none" dirty="0">
                <a:solidFill>
                  <a:srgbClr val="FF0000"/>
                </a:solidFill>
                <a:latin typeface="Times New Roman" pitchFamily="18" charset="0"/>
                <a:ea typeface="Times New Roman"/>
                <a:cs typeface="Times New Roman" pitchFamily="18" charset="0"/>
              </a:rPr>
              <a:t> </a:t>
            </a:r>
            <a:r>
              <a:rPr lang="en-US" sz="2800" u="none" dirty="0" err="1">
                <a:solidFill>
                  <a:srgbClr val="FF0000"/>
                </a:solidFill>
                <a:latin typeface="Times New Roman" pitchFamily="18" charset="0"/>
                <a:ea typeface="Times New Roman"/>
                <a:cs typeface="Times New Roman" pitchFamily="18" charset="0"/>
              </a:rPr>
              <a:t>phục</a:t>
            </a:r>
            <a:r>
              <a:rPr lang="en-US" sz="2800" u="none" dirty="0">
                <a:solidFill>
                  <a:srgbClr val="FF0000"/>
                </a:solidFill>
                <a:latin typeface="Times New Roman" pitchFamily="18" charset="0"/>
                <a:ea typeface="Times New Roman"/>
                <a:cs typeface="Times New Roman" pitchFamily="18" charset="0"/>
              </a:rPr>
              <a:t> </a:t>
            </a:r>
            <a:r>
              <a:rPr lang="en-US" sz="2800" u="none" dirty="0" err="1">
                <a:solidFill>
                  <a:srgbClr val="000000"/>
                </a:solidFill>
                <a:latin typeface="Times New Roman" pitchFamily="18" charset="0"/>
                <a:ea typeface="Times New Roman"/>
                <a:cs typeface="Times New Roman" pitchFamily="18" charset="0"/>
              </a:rPr>
              <a:t>hậu</a:t>
            </a:r>
            <a:r>
              <a:rPr lang="en-US" sz="2800" u="none" dirty="0">
                <a:solidFill>
                  <a:srgbClr val="000000"/>
                </a:solidFill>
                <a:latin typeface="Times New Roman" pitchFamily="18" charset="0"/>
                <a:ea typeface="Times New Roman"/>
                <a:cs typeface="Times New Roman" pitchFamily="18" charset="0"/>
              </a:rPr>
              <a:t> </a:t>
            </a:r>
            <a:r>
              <a:rPr lang="en-US" sz="2800" u="none" dirty="0" err="1">
                <a:solidFill>
                  <a:srgbClr val="000000"/>
                </a:solidFill>
                <a:latin typeface="Times New Roman" pitchFamily="18" charset="0"/>
                <a:ea typeface="Times New Roman"/>
                <a:cs typeface="Times New Roman" pitchFamily="18" charset="0"/>
              </a:rPr>
              <a:t>quả</a:t>
            </a:r>
            <a:r>
              <a:rPr lang="en-US" sz="2800" u="none" dirty="0">
                <a:solidFill>
                  <a:srgbClr val="000000"/>
                </a:solidFill>
                <a:latin typeface="Times New Roman" pitchFamily="18" charset="0"/>
                <a:ea typeface="Times New Roman"/>
                <a:cs typeface="Times New Roman" pitchFamily="18" charset="0"/>
              </a:rPr>
              <a:t> </a:t>
            </a:r>
            <a:endParaRPr lang="en-US" sz="2800" u="none" dirty="0">
              <a:solidFill>
                <a:srgbClr val="000000"/>
              </a:solidFill>
              <a:latin typeface="Times New Roman" pitchFamily="18" charset="0"/>
              <a:cs typeface="Times New Roman" pitchFamily="18" charset="0"/>
            </a:endParaRPr>
          </a:p>
          <a:p>
            <a:pPr marL="0" lvl="0" indent="0">
              <a:buNone/>
              <a:tabLst/>
            </a:pP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Buộc</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tái</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xuất</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Buộc</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tiêu</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hủy</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Buộc</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cải</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chính</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thông</a:t>
            </a:r>
            <a:r>
              <a:rPr lang="en-US" sz="2800" b="0" u="none" dirty="0">
                <a:solidFill>
                  <a:srgbClr val="000000"/>
                </a:solidFill>
                <a:latin typeface="Times New Roman" pitchFamily="18" charset="0"/>
                <a:cs typeface="Times New Roman" pitchFamily="18" charset="0"/>
              </a:rPr>
              <a:t> tin </a:t>
            </a:r>
            <a:r>
              <a:rPr lang="en-US" sz="2800" b="0" u="none" dirty="0" err="1">
                <a:solidFill>
                  <a:srgbClr val="000000"/>
                </a:solidFill>
                <a:latin typeface="Times New Roman" pitchFamily="18" charset="0"/>
                <a:cs typeface="Times New Roman" pitchFamily="18" charset="0"/>
              </a:rPr>
              <a:t>sai</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sự</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thật</a:t>
            </a:r>
            <a:r>
              <a:rPr lang="en-US" sz="2800" b="0" u="none" dirty="0">
                <a:solidFill>
                  <a:srgbClr val="000000"/>
                </a:solidFill>
                <a:latin typeface="Times New Roman" pitchFamily="18" charset="0"/>
                <a:cs typeface="Times New Roman" pitchFamily="18" charset="0"/>
              </a:rPr>
              <a:t> ; </a:t>
            </a:r>
            <a:r>
              <a:rPr lang="en-US" sz="2800" b="0" u="none" dirty="0" err="1">
                <a:solidFill>
                  <a:srgbClr val="000000"/>
                </a:solidFill>
                <a:latin typeface="Times New Roman" pitchFamily="18" charset="0"/>
                <a:cs typeface="Times New Roman" pitchFamily="18" charset="0"/>
              </a:rPr>
              <a:t>Buộc</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thu</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hồi</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thực</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phẩm</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phụ</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gia</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thực</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phẩm</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chất</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hỗ</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trợ</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chế</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biến</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thực</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phẩm</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dụng</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cụ</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vật</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liệu</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bao</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gói</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Buộc</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thay</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đổi</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mục</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đích</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sử</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dụng</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hoặc</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tái</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chế</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thực</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phẩm</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Buộc</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thu</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hồi</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bản</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tự</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công</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bố</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sản</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phẩm</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Buộc</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tháo</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gỡ</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tháo</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dỡ</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hoặc</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xóa</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quảng</a:t>
            </a:r>
            <a:r>
              <a:rPr lang="en-US" sz="2800" b="0" u="none" dirty="0">
                <a:solidFill>
                  <a:srgbClr val="000000"/>
                </a:solidFill>
                <a:latin typeface="Times New Roman" pitchFamily="18" charset="0"/>
                <a:cs typeface="Times New Roman" pitchFamily="18" charset="0"/>
              </a:rPr>
              <a:t> </a:t>
            </a:r>
            <a:r>
              <a:rPr lang="en-US" sz="2800" b="0" u="none" dirty="0" err="1">
                <a:solidFill>
                  <a:srgbClr val="000000"/>
                </a:solidFill>
                <a:latin typeface="Times New Roman" pitchFamily="18" charset="0"/>
                <a:cs typeface="Times New Roman" pitchFamily="18" charset="0"/>
              </a:rPr>
              <a:t>cáo</a:t>
            </a:r>
            <a:r>
              <a:rPr lang="en-US" sz="2800" b="0" u="none" dirty="0">
                <a:solidFill>
                  <a:srgbClr val="000000"/>
                </a:solidFill>
                <a:latin typeface="Times New Roman" pitchFamily="18" charset="0"/>
                <a:cs typeface="Times New Roman" pitchFamily="18" charset="0"/>
              </a:rPr>
              <a:t> vi </a:t>
            </a:r>
            <a:r>
              <a:rPr lang="en-US" sz="2800" b="0" u="none" dirty="0" err="1" smtClean="0">
                <a:solidFill>
                  <a:srgbClr val="000000"/>
                </a:solidFill>
                <a:latin typeface="Times New Roman" pitchFamily="18" charset="0"/>
                <a:cs typeface="Times New Roman" pitchFamily="18" charset="0"/>
              </a:rPr>
              <a:t>phạm</a:t>
            </a:r>
            <a:r>
              <a:rPr lang="en-US" sz="2800" b="0" u="none" dirty="0" smtClean="0">
                <a:solidFill>
                  <a:srgbClr val="000000"/>
                </a:solidFill>
                <a:latin typeface="Times New Roman" pitchFamily="18" charset="0"/>
                <a:cs typeface="Times New Roman" pitchFamily="18" charset="0"/>
              </a:rPr>
              <a:t>; </a:t>
            </a:r>
            <a:r>
              <a:rPr lang="en-US" sz="2800" b="0" u="none" dirty="0" err="1">
                <a:latin typeface="Times New Roman" pitchFamily="18" charset="0"/>
                <a:cs typeface="Times New Roman" pitchFamily="18" charset="0"/>
              </a:rPr>
              <a:t>Buộc</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chịu</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mọi</a:t>
            </a:r>
            <a:r>
              <a:rPr lang="en-US" sz="2800" b="0" u="none" dirty="0">
                <a:latin typeface="Times New Roman" pitchFamily="18" charset="0"/>
                <a:cs typeface="Times New Roman" pitchFamily="18" charset="0"/>
              </a:rPr>
              <a:t> chi </a:t>
            </a:r>
            <a:r>
              <a:rPr lang="en-US" sz="2800" b="0" u="none" dirty="0" err="1">
                <a:latin typeface="Times New Roman" pitchFamily="18" charset="0"/>
                <a:cs typeface="Times New Roman" pitchFamily="18" charset="0"/>
              </a:rPr>
              <a:t>phí</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cho</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việc</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xử</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lý</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ngộ</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độc</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thực</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phẩm</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khám</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điều</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trị</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người</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bị</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ngộ</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độc</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thực</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phẩm</a:t>
            </a:r>
            <a:r>
              <a:rPr lang="en-US" sz="2800" b="0" u="none" dirty="0" smtClean="0">
                <a:latin typeface="Times New Roman" pitchFamily="18" charset="0"/>
                <a:cs typeface="Times New Roman" pitchFamily="18" charset="0"/>
              </a:rPr>
              <a:t>; </a:t>
            </a:r>
            <a:r>
              <a:rPr lang="en-US" sz="2800" b="0" u="none" dirty="0" err="1">
                <a:latin typeface="Times New Roman" pitchFamily="18" charset="0"/>
                <a:cs typeface="Times New Roman" pitchFamily="18" charset="0"/>
              </a:rPr>
              <a:t>Buộc</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ngừng</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việc</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sử</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dụng</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phương</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tiện</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vận</a:t>
            </a:r>
            <a:r>
              <a:rPr lang="en-US" sz="2800" b="0" u="none" dirty="0">
                <a:latin typeface="Times New Roman" pitchFamily="18" charset="0"/>
                <a:cs typeface="Times New Roman" pitchFamily="18" charset="0"/>
              </a:rPr>
              <a:t> </a:t>
            </a:r>
            <a:r>
              <a:rPr lang="en-US" sz="2800" b="0" u="none" dirty="0" err="1" smtClean="0">
                <a:latin typeface="Times New Roman" pitchFamily="18" charset="0"/>
                <a:cs typeface="Times New Roman" pitchFamily="18" charset="0"/>
              </a:rPr>
              <a:t>chuyển</a:t>
            </a:r>
            <a:r>
              <a:rPr lang="en-US" sz="2800" b="0" u="none" dirty="0" smtClean="0">
                <a:latin typeface="Times New Roman" pitchFamily="18" charset="0"/>
                <a:cs typeface="Times New Roman" pitchFamily="18" charset="0"/>
              </a:rPr>
              <a:t>; </a:t>
            </a:r>
            <a:r>
              <a:rPr lang="en-US" sz="2800" b="0" u="none" dirty="0" err="1">
                <a:latin typeface="Times New Roman" pitchFamily="18" charset="0"/>
                <a:cs typeface="Times New Roman" pitchFamily="18" charset="0"/>
              </a:rPr>
              <a:t>Buộc</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hủy</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bỏ</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kết</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quả</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kiểm</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nghiệm</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Thông</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báo</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kết</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quả</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xác</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nhận</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thực</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phẩm</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đạt</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yêu</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cầu</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nhập</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khẩu</a:t>
            </a:r>
            <a:r>
              <a:rPr lang="en-US" sz="2800" b="0" u="none" dirty="0" smtClean="0">
                <a:latin typeface="Times New Roman" pitchFamily="18" charset="0"/>
                <a:cs typeface="Times New Roman" pitchFamily="18" charset="0"/>
              </a:rPr>
              <a:t>; </a:t>
            </a:r>
            <a:r>
              <a:rPr lang="en-US" sz="2800" b="0" u="none" dirty="0" err="1">
                <a:latin typeface="Times New Roman" pitchFamily="18" charset="0"/>
                <a:cs typeface="Times New Roman" pitchFamily="18" charset="0"/>
              </a:rPr>
              <a:t>Buộc</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nộp</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lại</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số</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tiền</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bằng</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trị</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giá</a:t>
            </a:r>
            <a:r>
              <a:rPr lang="en-US" sz="2800" b="0" u="none" dirty="0">
                <a:latin typeface="Times New Roman" pitchFamily="18" charset="0"/>
                <a:cs typeface="Times New Roman" pitchFamily="18" charset="0"/>
              </a:rPr>
              <a:t> tang </a:t>
            </a:r>
            <a:r>
              <a:rPr lang="en-US" sz="2800" b="0" u="none" dirty="0" err="1">
                <a:latin typeface="Times New Roman" pitchFamily="18" charset="0"/>
                <a:cs typeface="Times New Roman" pitchFamily="18" charset="0"/>
              </a:rPr>
              <a:t>vật</a:t>
            </a:r>
            <a:r>
              <a:rPr lang="en-US" sz="2800" b="0" u="none" dirty="0">
                <a:latin typeface="Times New Roman" pitchFamily="18" charset="0"/>
                <a:cs typeface="Times New Roman" pitchFamily="18" charset="0"/>
              </a:rPr>
              <a:t> vi </a:t>
            </a:r>
            <a:r>
              <a:rPr lang="en-US" sz="2800" b="0" u="none" dirty="0" err="1">
                <a:latin typeface="Times New Roman" pitchFamily="18" charset="0"/>
                <a:cs typeface="Times New Roman" pitchFamily="18" charset="0"/>
              </a:rPr>
              <a:t>phạm</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trong</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trường</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hợp</a:t>
            </a:r>
            <a:r>
              <a:rPr lang="en-US" sz="2800" b="0" u="none" dirty="0">
                <a:latin typeface="Times New Roman" pitchFamily="18" charset="0"/>
                <a:cs typeface="Times New Roman" pitchFamily="18" charset="0"/>
              </a:rPr>
              <a:t> tang </a:t>
            </a:r>
            <a:r>
              <a:rPr lang="en-US" sz="2800" b="0" u="none" dirty="0" err="1">
                <a:latin typeface="Times New Roman" pitchFamily="18" charset="0"/>
                <a:cs typeface="Times New Roman" pitchFamily="18" charset="0"/>
              </a:rPr>
              <a:t>vật</a:t>
            </a:r>
            <a:r>
              <a:rPr lang="en-US" sz="2800" b="0" u="none" dirty="0">
                <a:latin typeface="Times New Roman" pitchFamily="18" charset="0"/>
                <a:cs typeface="Times New Roman" pitchFamily="18" charset="0"/>
              </a:rPr>
              <a:t> vi </a:t>
            </a:r>
            <a:r>
              <a:rPr lang="en-US" sz="2800" b="0" u="none" dirty="0" err="1">
                <a:latin typeface="Times New Roman" pitchFamily="18" charset="0"/>
                <a:cs typeface="Times New Roman" pitchFamily="18" charset="0"/>
              </a:rPr>
              <a:t>phạm</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không</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còn</a:t>
            </a:r>
            <a:endParaRPr lang="en-US" sz="2800" b="0" u="none" dirty="0">
              <a:solidFill>
                <a:srgbClr val="000000"/>
              </a:solidFill>
              <a:latin typeface="Times New Roman" pitchFamily="18" charset="0"/>
              <a:cs typeface="Times New Roman" pitchFamily="18" charset="0"/>
            </a:endParaRPr>
          </a:p>
          <a:p>
            <a:endParaRPr lang="en-US" dirty="0"/>
          </a:p>
        </p:txBody>
      </p:sp>
    </p:spTree>
    <p:extLst>
      <p:ext uri="{BB962C8B-B14F-4D97-AF65-F5344CB8AC3E}">
        <p14:creationId xmlns:p14="http://schemas.microsoft.com/office/powerpoint/2010/main" val="878736412"/>
      </p:ext>
    </p:extLst>
  </p:cSld>
  <p:clrMapOvr>
    <a:masterClrMapping/>
  </p:clrMapOvr>
  <p:transition>
    <p:fade thruBlk="1"/>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511175" lvl="1" defTabSz="0">
              <a:spcBef>
                <a:spcPct val="20000"/>
              </a:spcBef>
              <a:tabLst>
                <a:tab pos="2057400" algn="l"/>
              </a:tabLst>
            </a:pPr>
            <a:r>
              <a:rPr lang="en-US" altLang="zh-CN" i="1" dirty="0" err="1">
                <a:solidFill>
                  <a:srgbClr val="FF0000"/>
                </a:solidFill>
                <a:latin typeface="Times New Roman" panose="02020603050405020304" pitchFamily="18" charset="0"/>
                <a:ea typeface="SimSun" panose="02010600030101010101" pitchFamily="2" charset="-122"/>
              </a:rPr>
              <a:t>Điều</a:t>
            </a:r>
            <a:r>
              <a:rPr lang="en-US" altLang="zh-CN" i="1" dirty="0">
                <a:solidFill>
                  <a:srgbClr val="FF0000"/>
                </a:solidFill>
                <a:latin typeface="Times New Roman" panose="02020603050405020304" pitchFamily="18" charset="0"/>
                <a:ea typeface="SimSun" panose="02010600030101010101" pitchFamily="2" charset="-122"/>
              </a:rPr>
              <a:t> 3. </a:t>
            </a:r>
            <a:r>
              <a:rPr lang="en-US" altLang="zh-CN" i="1" dirty="0" err="1">
                <a:solidFill>
                  <a:srgbClr val="FF0000"/>
                </a:solidFill>
                <a:latin typeface="Times New Roman" panose="02020603050405020304" pitchFamily="18" charset="0"/>
                <a:ea typeface="SimSun" panose="02010600030101010101" pitchFamily="2" charset="-122"/>
              </a:rPr>
              <a:t>Quy</a:t>
            </a:r>
            <a:r>
              <a:rPr lang="en-US" altLang="zh-CN" i="1" dirty="0">
                <a:solidFill>
                  <a:srgbClr val="FF0000"/>
                </a:solidFill>
                <a:latin typeface="Times New Roman" panose="02020603050405020304" pitchFamily="18" charset="0"/>
                <a:ea typeface="SimSun" panose="02010600030101010101" pitchFamily="2" charset="-122"/>
              </a:rPr>
              <a:t> </a:t>
            </a:r>
            <a:r>
              <a:rPr lang="en-US" altLang="zh-CN" i="1" dirty="0" err="1">
                <a:solidFill>
                  <a:srgbClr val="FF0000"/>
                </a:solidFill>
                <a:latin typeface="Times New Roman" panose="02020603050405020304" pitchFamily="18" charset="0"/>
                <a:ea typeface="SimSun" panose="02010600030101010101" pitchFamily="2" charset="-122"/>
              </a:rPr>
              <a:t>định</a:t>
            </a:r>
            <a:r>
              <a:rPr lang="en-US" altLang="zh-CN" i="1" dirty="0">
                <a:solidFill>
                  <a:srgbClr val="FF0000"/>
                </a:solidFill>
                <a:latin typeface="Times New Roman" panose="02020603050405020304" pitchFamily="18" charset="0"/>
                <a:ea typeface="SimSun" panose="02010600030101010101" pitchFamily="2" charset="-122"/>
              </a:rPr>
              <a:t> </a:t>
            </a:r>
            <a:r>
              <a:rPr lang="en-US" altLang="zh-CN" i="1" dirty="0" err="1">
                <a:solidFill>
                  <a:srgbClr val="FF0000"/>
                </a:solidFill>
                <a:latin typeface="Times New Roman" panose="02020603050405020304" pitchFamily="18" charset="0"/>
                <a:ea typeface="SimSun" panose="02010600030101010101" pitchFamily="2" charset="-122"/>
              </a:rPr>
              <a:t>về</a:t>
            </a:r>
            <a:r>
              <a:rPr lang="en-US" altLang="zh-CN" i="1" dirty="0">
                <a:solidFill>
                  <a:srgbClr val="FF0000"/>
                </a:solidFill>
                <a:latin typeface="Times New Roman" panose="02020603050405020304" pitchFamily="18" charset="0"/>
                <a:ea typeface="SimSun" panose="02010600030101010101" pitchFamily="2" charset="-122"/>
              </a:rPr>
              <a:t> </a:t>
            </a:r>
            <a:r>
              <a:rPr lang="en-US" altLang="zh-CN" i="1" dirty="0" err="1">
                <a:solidFill>
                  <a:srgbClr val="FF0000"/>
                </a:solidFill>
                <a:latin typeface="Times New Roman" panose="02020603050405020304" pitchFamily="18" charset="0"/>
                <a:ea typeface="SimSun" panose="02010600030101010101" pitchFamily="2" charset="-122"/>
              </a:rPr>
              <a:t>mức</a:t>
            </a:r>
            <a:r>
              <a:rPr lang="en-US" altLang="zh-CN" i="1" dirty="0">
                <a:solidFill>
                  <a:srgbClr val="FF0000"/>
                </a:solidFill>
                <a:latin typeface="Times New Roman" panose="02020603050405020304" pitchFamily="18" charset="0"/>
                <a:ea typeface="SimSun" panose="02010600030101010101" pitchFamily="2" charset="-122"/>
              </a:rPr>
              <a:t> </a:t>
            </a:r>
            <a:r>
              <a:rPr lang="en-US" altLang="zh-CN" i="1" dirty="0" err="1">
                <a:solidFill>
                  <a:srgbClr val="FF0000"/>
                </a:solidFill>
                <a:latin typeface="Times New Roman" panose="02020603050405020304" pitchFamily="18" charset="0"/>
                <a:ea typeface="SimSun" panose="02010600030101010101" pitchFamily="2" charset="-122"/>
              </a:rPr>
              <a:t>phạt</a:t>
            </a:r>
            <a:r>
              <a:rPr lang="en-US" altLang="zh-CN" i="1" dirty="0">
                <a:solidFill>
                  <a:srgbClr val="FF0000"/>
                </a:solidFill>
                <a:latin typeface="Times New Roman" panose="02020603050405020304" pitchFamily="18" charset="0"/>
                <a:ea typeface="SimSun" panose="02010600030101010101" pitchFamily="2" charset="-122"/>
              </a:rPr>
              <a:t> </a:t>
            </a:r>
            <a:r>
              <a:rPr lang="en-US" altLang="zh-CN" i="1" dirty="0" err="1">
                <a:solidFill>
                  <a:srgbClr val="FF0000"/>
                </a:solidFill>
                <a:latin typeface="Times New Roman" panose="02020603050405020304" pitchFamily="18" charset="0"/>
                <a:ea typeface="SimSun" panose="02010600030101010101" pitchFamily="2" charset="-122"/>
              </a:rPr>
              <a:t>tiền</a:t>
            </a:r>
            <a:r>
              <a:rPr lang="en-US" altLang="zh-CN" i="1" dirty="0">
                <a:solidFill>
                  <a:srgbClr val="FF0000"/>
                </a:solidFill>
                <a:latin typeface="Times New Roman" panose="02020603050405020304" pitchFamily="18" charset="0"/>
                <a:ea typeface="SimSun" panose="02010600030101010101" pitchFamily="2" charset="-122"/>
              </a:rPr>
              <a:t> </a:t>
            </a:r>
            <a:r>
              <a:rPr lang="en-US" altLang="zh-CN" i="1" dirty="0" err="1">
                <a:solidFill>
                  <a:srgbClr val="FF0000"/>
                </a:solidFill>
                <a:latin typeface="Times New Roman" panose="02020603050405020304" pitchFamily="18" charset="0"/>
                <a:ea typeface="SimSun" panose="02010600030101010101" pitchFamily="2" charset="-122"/>
              </a:rPr>
              <a:t>tối</a:t>
            </a:r>
            <a:r>
              <a:rPr lang="en-US" altLang="zh-CN" i="1" dirty="0">
                <a:solidFill>
                  <a:srgbClr val="FF0000"/>
                </a:solidFill>
                <a:latin typeface="Times New Roman" panose="02020603050405020304" pitchFamily="18" charset="0"/>
                <a:ea typeface="SimSun" panose="02010600030101010101" pitchFamily="2" charset="-122"/>
              </a:rPr>
              <a:t> </a:t>
            </a:r>
            <a:r>
              <a:rPr lang="en-US" altLang="zh-CN" i="1" dirty="0" err="1">
                <a:solidFill>
                  <a:srgbClr val="FF0000"/>
                </a:solidFill>
                <a:latin typeface="Times New Roman" panose="02020603050405020304" pitchFamily="18" charset="0"/>
                <a:ea typeface="SimSun" panose="02010600030101010101" pitchFamily="2" charset="-122"/>
              </a:rPr>
              <a:t>đa</a:t>
            </a:r>
            <a:r>
              <a:rPr lang="en-US" altLang="zh-CN" i="1" dirty="0">
                <a:solidFill>
                  <a:srgbClr val="FF0000"/>
                </a:solidFill>
                <a:latin typeface="Times New Roman" panose="02020603050405020304" pitchFamily="18" charset="0"/>
                <a:ea typeface="SimSun" panose="02010600030101010101" pitchFamily="2" charset="-122"/>
              </a:rPr>
              <a:t>, </a:t>
            </a:r>
            <a:r>
              <a:rPr lang="en-US" altLang="zh-CN" i="1" dirty="0" err="1">
                <a:solidFill>
                  <a:srgbClr val="FF0000"/>
                </a:solidFill>
                <a:latin typeface="Times New Roman" panose="02020603050405020304" pitchFamily="18" charset="0"/>
                <a:ea typeface="SimSun" panose="02010600030101010101" pitchFamily="2" charset="-122"/>
              </a:rPr>
              <a:t>tổ</a:t>
            </a:r>
            <a:r>
              <a:rPr lang="en-US" altLang="zh-CN" i="1" dirty="0">
                <a:solidFill>
                  <a:srgbClr val="FF0000"/>
                </a:solidFill>
                <a:latin typeface="Times New Roman" panose="02020603050405020304" pitchFamily="18" charset="0"/>
                <a:ea typeface="SimSun" panose="02010600030101010101" pitchFamily="2" charset="-122"/>
              </a:rPr>
              <a:t> </a:t>
            </a:r>
            <a:r>
              <a:rPr lang="en-US" altLang="zh-CN" i="1" dirty="0" err="1">
                <a:solidFill>
                  <a:srgbClr val="FF0000"/>
                </a:solidFill>
                <a:latin typeface="Times New Roman" panose="02020603050405020304" pitchFamily="18" charset="0"/>
                <a:ea typeface="SimSun" panose="02010600030101010101" pitchFamily="2" charset="-122"/>
              </a:rPr>
              <a:t>chức</a:t>
            </a:r>
            <a:r>
              <a:rPr lang="en-US" altLang="zh-CN" i="1" dirty="0">
                <a:solidFill>
                  <a:srgbClr val="FF0000"/>
                </a:solidFill>
                <a:latin typeface="Times New Roman" panose="02020603050405020304" pitchFamily="18" charset="0"/>
                <a:ea typeface="SimSun" panose="02010600030101010101" pitchFamily="2" charset="-122"/>
              </a:rPr>
              <a:t> </a:t>
            </a:r>
            <a:r>
              <a:rPr lang="en-US" altLang="zh-CN" i="1" dirty="0" err="1">
                <a:solidFill>
                  <a:srgbClr val="FF0000"/>
                </a:solidFill>
                <a:latin typeface="Times New Roman" panose="02020603050405020304" pitchFamily="18" charset="0"/>
                <a:ea typeface="SimSun" panose="02010600030101010101" pitchFamily="2" charset="-122"/>
              </a:rPr>
              <a:t>bị</a:t>
            </a:r>
            <a:r>
              <a:rPr lang="en-US" altLang="zh-CN" i="1" dirty="0">
                <a:solidFill>
                  <a:srgbClr val="FF0000"/>
                </a:solidFill>
                <a:latin typeface="Times New Roman" panose="02020603050405020304" pitchFamily="18" charset="0"/>
                <a:ea typeface="SimSun" panose="02010600030101010101" pitchFamily="2" charset="-122"/>
              </a:rPr>
              <a:t> </a:t>
            </a:r>
            <a:r>
              <a:rPr lang="en-US" altLang="zh-CN" i="1" dirty="0" err="1">
                <a:solidFill>
                  <a:srgbClr val="FF0000"/>
                </a:solidFill>
                <a:latin typeface="Times New Roman" panose="02020603050405020304" pitchFamily="18" charset="0"/>
                <a:ea typeface="SimSun" panose="02010600030101010101" pitchFamily="2" charset="-122"/>
              </a:rPr>
              <a:t>xử</a:t>
            </a:r>
            <a:r>
              <a:rPr lang="en-US" altLang="zh-CN" i="1" dirty="0">
                <a:solidFill>
                  <a:srgbClr val="FF0000"/>
                </a:solidFill>
                <a:latin typeface="Times New Roman" panose="02020603050405020304" pitchFamily="18" charset="0"/>
                <a:ea typeface="SimSun" panose="02010600030101010101" pitchFamily="2" charset="-122"/>
              </a:rPr>
              <a:t> </a:t>
            </a:r>
            <a:r>
              <a:rPr lang="en-US" altLang="zh-CN" i="1" dirty="0" err="1">
                <a:solidFill>
                  <a:srgbClr val="FF0000"/>
                </a:solidFill>
                <a:latin typeface="Times New Roman" panose="02020603050405020304" pitchFamily="18" charset="0"/>
                <a:ea typeface="SimSun" panose="02010600030101010101" pitchFamily="2" charset="-122"/>
              </a:rPr>
              <a:t>phạt</a:t>
            </a:r>
            <a:r>
              <a:rPr lang="en-US" altLang="zh-CN" i="1" dirty="0">
                <a:solidFill>
                  <a:srgbClr val="FF0000"/>
                </a:solidFill>
                <a:latin typeface="Times New Roman" panose="02020603050405020304" pitchFamily="18" charset="0"/>
                <a:ea typeface="SimSun" panose="02010600030101010101" pitchFamily="2" charset="-122"/>
              </a:rPr>
              <a:t> vi </a:t>
            </a:r>
            <a:r>
              <a:rPr lang="en-US" altLang="zh-CN" i="1" dirty="0" err="1">
                <a:solidFill>
                  <a:srgbClr val="FF0000"/>
                </a:solidFill>
                <a:latin typeface="Times New Roman" panose="02020603050405020304" pitchFamily="18" charset="0"/>
                <a:ea typeface="SimSun" panose="02010600030101010101" pitchFamily="2" charset="-122"/>
              </a:rPr>
              <a:t>phạm</a:t>
            </a:r>
            <a:r>
              <a:rPr lang="en-US" altLang="zh-CN" i="1" dirty="0">
                <a:solidFill>
                  <a:srgbClr val="FF0000"/>
                </a:solidFill>
                <a:latin typeface="Times New Roman" panose="02020603050405020304" pitchFamily="18" charset="0"/>
                <a:ea typeface="SimSun" panose="02010600030101010101" pitchFamily="2" charset="-122"/>
              </a:rPr>
              <a:t> </a:t>
            </a:r>
            <a:r>
              <a:rPr lang="en-US" altLang="zh-CN" i="1" dirty="0" err="1">
                <a:solidFill>
                  <a:srgbClr val="FF0000"/>
                </a:solidFill>
                <a:latin typeface="Times New Roman" panose="02020603050405020304" pitchFamily="18" charset="0"/>
                <a:ea typeface="SimSun" panose="02010600030101010101" pitchFamily="2" charset="-122"/>
              </a:rPr>
              <a:t>hành</a:t>
            </a:r>
            <a:r>
              <a:rPr lang="en-US" altLang="zh-CN" i="1" dirty="0">
                <a:solidFill>
                  <a:srgbClr val="FF0000"/>
                </a:solidFill>
                <a:latin typeface="Times New Roman" panose="02020603050405020304" pitchFamily="18" charset="0"/>
                <a:ea typeface="SimSun" panose="02010600030101010101" pitchFamily="2" charset="-122"/>
              </a:rPr>
              <a:t> </a:t>
            </a:r>
            <a:r>
              <a:rPr lang="en-US" altLang="zh-CN" i="1" dirty="0" err="1" smtClean="0">
                <a:solidFill>
                  <a:srgbClr val="FF0000"/>
                </a:solidFill>
                <a:latin typeface="Times New Roman" panose="02020603050405020304" pitchFamily="18" charset="0"/>
                <a:ea typeface="SimSun" panose="02010600030101010101" pitchFamily="2" charset="-122"/>
              </a:rPr>
              <a:t>chính</a:t>
            </a:r>
            <a:endParaRPr lang="en-US" sz="3600" dirty="0"/>
          </a:p>
        </p:txBody>
      </p:sp>
      <p:sp>
        <p:nvSpPr>
          <p:cNvPr id="3" name="Content Placeholder 2"/>
          <p:cNvSpPr>
            <a:spLocks noGrp="1"/>
          </p:cNvSpPr>
          <p:nvPr>
            <p:ph idx="1"/>
          </p:nvPr>
        </p:nvSpPr>
        <p:spPr/>
        <p:txBody>
          <a:bodyPr/>
          <a:lstStyle/>
          <a:p>
            <a:pPr marL="0" lvl="0" indent="0">
              <a:buNone/>
            </a:pPr>
            <a:endParaRPr lang="en-US" altLang="zh-CN" sz="2000" b="0" u="none" dirty="0" smtClean="0">
              <a:solidFill>
                <a:srgbClr val="000000"/>
              </a:solidFill>
              <a:latin typeface="Times New Roman" panose="02020603050405020304" pitchFamily="18" charset="0"/>
              <a:ea typeface="SimSun" panose="02010600030101010101" pitchFamily="2" charset="-122"/>
            </a:endParaRPr>
          </a:p>
          <a:p>
            <a:pPr marL="0" lvl="0" indent="0">
              <a:buNone/>
            </a:pPr>
            <a:r>
              <a:rPr lang="en-US" altLang="zh-CN" sz="2400" b="0" u="none" dirty="0" smtClean="0">
                <a:solidFill>
                  <a:srgbClr val="000000"/>
                </a:solidFill>
                <a:latin typeface="Times New Roman" panose="02020603050405020304" pitchFamily="18" charset="0"/>
                <a:ea typeface="SimSun" panose="02010600030101010101" pitchFamily="2" charset="-122"/>
              </a:rPr>
              <a:t>1</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Mức</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phạt</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tiền</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tối</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đa</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đối</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với</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một</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hành</a:t>
            </a:r>
            <a:r>
              <a:rPr lang="en-US" altLang="zh-CN" sz="2400" b="0" u="none" dirty="0">
                <a:solidFill>
                  <a:srgbClr val="000000"/>
                </a:solidFill>
                <a:latin typeface="Times New Roman" panose="02020603050405020304" pitchFamily="18" charset="0"/>
                <a:ea typeface="SimSun" panose="02010600030101010101" pitchFamily="2" charset="-122"/>
              </a:rPr>
              <a:t> vi </a:t>
            </a:r>
            <a:r>
              <a:rPr lang="en-US" altLang="zh-CN" sz="2400" b="0" u="none" dirty="0" err="1">
                <a:solidFill>
                  <a:srgbClr val="000000"/>
                </a:solidFill>
                <a:latin typeface="Times New Roman" panose="02020603050405020304" pitchFamily="18" charset="0"/>
                <a:ea typeface="SimSun" panose="02010600030101010101" pitchFamily="2" charset="-122"/>
              </a:rPr>
              <a:t>vi</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phạm</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hành</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chính</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về</a:t>
            </a:r>
            <a:r>
              <a:rPr lang="en-US" altLang="zh-CN" sz="2400" b="0" u="none" dirty="0">
                <a:solidFill>
                  <a:srgbClr val="000000"/>
                </a:solidFill>
                <a:latin typeface="Times New Roman" panose="02020603050405020304" pitchFamily="18" charset="0"/>
                <a:ea typeface="SimSun" panose="02010600030101010101" pitchFamily="2" charset="-122"/>
              </a:rPr>
              <a:t> an </a:t>
            </a:r>
            <a:r>
              <a:rPr lang="en-US" altLang="zh-CN" sz="2400" b="0" u="none" dirty="0" err="1">
                <a:solidFill>
                  <a:srgbClr val="000000"/>
                </a:solidFill>
                <a:latin typeface="Times New Roman" panose="02020603050405020304" pitchFamily="18" charset="0"/>
                <a:ea typeface="SimSun" panose="02010600030101010101" pitchFamily="2" charset="-122"/>
              </a:rPr>
              <a:t>toàn</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thực</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phẩm</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là</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i="1" u="none" dirty="0">
                <a:solidFill>
                  <a:srgbClr val="0000FF"/>
                </a:solidFill>
                <a:latin typeface="Times New Roman" panose="02020603050405020304" pitchFamily="18" charset="0"/>
                <a:ea typeface="SimSun" panose="02010600030101010101" pitchFamily="2" charset="-122"/>
              </a:rPr>
              <a:t>100.000.000</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đồng</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đối</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với</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i="1" u="none" dirty="0" err="1">
                <a:solidFill>
                  <a:srgbClr val="0000FF"/>
                </a:solidFill>
                <a:latin typeface="Times New Roman" panose="02020603050405020304" pitchFamily="18" charset="0"/>
                <a:ea typeface="SimSun" panose="02010600030101010101" pitchFamily="2" charset="-122"/>
              </a:rPr>
              <a:t>cá</a:t>
            </a:r>
            <a:r>
              <a:rPr lang="en-US" altLang="zh-CN" sz="2400" i="1" u="none" dirty="0">
                <a:solidFill>
                  <a:srgbClr val="0000FF"/>
                </a:solidFill>
                <a:latin typeface="Times New Roman" panose="02020603050405020304" pitchFamily="18" charset="0"/>
                <a:ea typeface="SimSun" panose="02010600030101010101" pitchFamily="2" charset="-122"/>
              </a:rPr>
              <a:t> </a:t>
            </a:r>
            <a:r>
              <a:rPr lang="en-US" altLang="zh-CN" sz="2400" i="1" u="none" dirty="0" err="1">
                <a:solidFill>
                  <a:srgbClr val="0000FF"/>
                </a:solidFill>
                <a:latin typeface="Times New Roman" panose="02020603050405020304" pitchFamily="18" charset="0"/>
                <a:ea typeface="SimSun" panose="02010600030101010101" pitchFamily="2" charset="-122"/>
              </a:rPr>
              <a:t>nhân</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i="1" u="none" dirty="0">
                <a:solidFill>
                  <a:srgbClr val="0000FF"/>
                </a:solidFill>
                <a:latin typeface="Times New Roman" panose="02020603050405020304" pitchFamily="18" charset="0"/>
                <a:ea typeface="SimSun" panose="02010600030101010101" pitchFamily="2" charset="-122"/>
              </a:rPr>
              <a:t>200.000.000</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đồng</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đối</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với</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i="1" u="none" dirty="0" err="1">
                <a:solidFill>
                  <a:srgbClr val="0000FF"/>
                </a:solidFill>
                <a:latin typeface="Times New Roman" panose="02020603050405020304" pitchFamily="18" charset="0"/>
                <a:ea typeface="SimSun" panose="02010600030101010101" pitchFamily="2" charset="-122"/>
              </a:rPr>
              <a:t>tổ</a:t>
            </a:r>
            <a:r>
              <a:rPr lang="en-US" altLang="zh-CN" sz="2400" i="1" u="none" dirty="0">
                <a:solidFill>
                  <a:srgbClr val="0000FF"/>
                </a:solidFill>
                <a:latin typeface="Times New Roman" panose="02020603050405020304" pitchFamily="18" charset="0"/>
                <a:ea typeface="SimSun" panose="02010600030101010101" pitchFamily="2" charset="-122"/>
              </a:rPr>
              <a:t> </a:t>
            </a:r>
            <a:r>
              <a:rPr lang="en-US" altLang="zh-CN" sz="2400" i="1" u="none" dirty="0" err="1">
                <a:solidFill>
                  <a:srgbClr val="0000FF"/>
                </a:solidFill>
                <a:latin typeface="Times New Roman" panose="02020603050405020304" pitchFamily="18" charset="0"/>
                <a:ea typeface="SimSun" panose="02010600030101010101" pitchFamily="2" charset="-122"/>
              </a:rPr>
              <a:t>chức</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trừ</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các</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trường</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hợp</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quy</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định</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tại</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khoản</a:t>
            </a:r>
            <a:r>
              <a:rPr lang="en-US" altLang="zh-CN" sz="2400" b="0" u="none" dirty="0">
                <a:solidFill>
                  <a:srgbClr val="000000"/>
                </a:solidFill>
                <a:latin typeface="Times New Roman" panose="02020603050405020304" pitchFamily="18" charset="0"/>
                <a:ea typeface="SimSun" panose="02010600030101010101" pitchFamily="2" charset="-122"/>
              </a:rPr>
              <a:t> 5 </a:t>
            </a:r>
            <a:r>
              <a:rPr lang="en-US" altLang="zh-CN" sz="2400" b="0" u="none" dirty="0" err="1">
                <a:solidFill>
                  <a:srgbClr val="000000"/>
                </a:solidFill>
                <a:latin typeface="Times New Roman" panose="02020603050405020304" pitchFamily="18" charset="0"/>
                <a:ea typeface="SimSun" panose="02010600030101010101" pitchFamily="2" charset="-122"/>
              </a:rPr>
              <a:t>Điều</a:t>
            </a:r>
            <a:r>
              <a:rPr lang="en-US" altLang="zh-CN" sz="2400" b="0" u="none" dirty="0">
                <a:solidFill>
                  <a:srgbClr val="000000"/>
                </a:solidFill>
                <a:latin typeface="Times New Roman" panose="02020603050405020304" pitchFamily="18" charset="0"/>
                <a:ea typeface="SimSun" panose="02010600030101010101" pitchFamily="2" charset="-122"/>
              </a:rPr>
              <a:t> 4; </a:t>
            </a:r>
            <a:r>
              <a:rPr lang="en-US" altLang="zh-CN" sz="2400" b="0" u="none" dirty="0" err="1">
                <a:solidFill>
                  <a:srgbClr val="000000"/>
                </a:solidFill>
                <a:latin typeface="Times New Roman" panose="02020603050405020304" pitchFamily="18" charset="0"/>
                <a:ea typeface="SimSun" panose="02010600030101010101" pitchFamily="2" charset="-122"/>
              </a:rPr>
              <a:t>khoản</a:t>
            </a:r>
            <a:r>
              <a:rPr lang="en-US" altLang="zh-CN" sz="2400" b="0" u="none" dirty="0">
                <a:solidFill>
                  <a:srgbClr val="000000"/>
                </a:solidFill>
                <a:latin typeface="Times New Roman" panose="02020603050405020304" pitchFamily="18" charset="0"/>
                <a:ea typeface="SimSun" panose="02010600030101010101" pitchFamily="2" charset="-122"/>
              </a:rPr>
              <a:t> 6 </a:t>
            </a:r>
            <a:r>
              <a:rPr lang="en-US" altLang="zh-CN" sz="2400" b="0" u="none" dirty="0" err="1">
                <a:solidFill>
                  <a:srgbClr val="000000"/>
                </a:solidFill>
                <a:latin typeface="Times New Roman" panose="02020603050405020304" pitchFamily="18" charset="0"/>
                <a:ea typeface="SimSun" panose="02010600030101010101" pitchFamily="2" charset="-122"/>
              </a:rPr>
              <a:t>Điều</a:t>
            </a:r>
            <a:r>
              <a:rPr lang="en-US" altLang="zh-CN" sz="2400" b="0" u="none" dirty="0">
                <a:solidFill>
                  <a:srgbClr val="000000"/>
                </a:solidFill>
                <a:latin typeface="Times New Roman" panose="02020603050405020304" pitchFamily="18" charset="0"/>
                <a:ea typeface="SimSun" panose="02010600030101010101" pitchFamily="2" charset="-122"/>
              </a:rPr>
              <a:t> 5; </a:t>
            </a:r>
            <a:r>
              <a:rPr lang="en-US" altLang="zh-CN" sz="2400" b="0" u="none" dirty="0" err="1">
                <a:solidFill>
                  <a:srgbClr val="000000"/>
                </a:solidFill>
                <a:latin typeface="Times New Roman" panose="02020603050405020304" pitchFamily="18" charset="0"/>
                <a:ea typeface="SimSun" panose="02010600030101010101" pitchFamily="2" charset="-122"/>
              </a:rPr>
              <a:t>khoản</a:t>
            </a:r>
            <a:r>
              <a:rPr lang="en-US" altLang="zh-CN" sz="2400" b="0" u="none" dirty="0">
                <a:solidFill>
                  <a:srgbClr val="000000"/>
                </a:solidFill>
                <a:latin typeface="Times New Roman" panose="02020603050405020304" pitchFamily="18" charset="0"/>
                <a:ea typeface="SimSun" panose="02010600030101010101" pitchFamily="2" charset="-122"/>
              </a:rPr>
              <a:t> 5 </a:t>
            </a:r>
            <a:r>
              <a:rPr lang="en-US" altLang="zh-CN" sz="2400" b="0" u="none" dirty="0" err="1">
                <a:solidFill>
                  <a:srgbClr val="000000"/>
                </a:solidFill>
                <a:latin typeface="Times New Roman" panose="02020603050405020304" pitchFamily="18" charset="0"/>
                <a:ea typeface="SimSun" panose="02010600030101010101" pitchFamily="2" charset="-122"/>
              </a:rPr>
              <a:t>Điều</a:t>
            </a:r>
            <a:r>
              <a:rPr lang="en-US" altLang="zh-CN" sz="2400" b="0" u="none" dirty="0">
                <a:solidFill>
                  <a:srgbClr val="000000"/>
                </a:solidFill>
                <a:latin typeface="Times New Roman" panose="02020603050405020304" pitchFamily="18" charset="0"/>
                <a:ea typeface="SimSun" panose="02010600030101010101" pitchFamily="2" charset="-122"/>
              </a:rPr>
              <a:t> 6; </a:t>
            </a:r>
            <a:r>
              <a:rPr lang="en-US" altLang="zh-CN" sz="2400" b="0" u="none" dirty="0" err="1">
                <a:solidFill>
                  <a:srgbClr val="000000"/>
                </a:solidFill>
                <a:latin typeface="Times New Roman" panose="02020603050405020304" pitchFamily="18" charset="0"/>
                <a:ea typeface="SimSun" panose="02010600030101010101" pitchFamily="2" charset="-122"/>
              </a:rPr>
              <a:t>khoản</a:t>
            </a:r>
            <a:r>
              <a:rPr lang="en-US" altLang="zh-CN" sz="2400" b="0" u="none" dirty="0">
                <a:solidFill>
                  <a:srgbClr val="000000"/>
                </a:solidFill>
                <a:latin typeface="Times New Roman" panose="02020603050405020304" pitchFamily="18" charset="0"/>
                <a:ea typeface="SimSun" panose="02010600030101010101" pitchFamily="2" charset="-122"/>
              </a:rPr>
              <a:t> 7 </a:t>
            </a:r>
            <a:r>
              <a:rPr lang="en-US" altLang="zh-CN" sz="2400" b="0" u="none" dirty="0" err="1">
                <a:solidFill>
                  <a:srgbClr val="000000"/>
                </a:solidFill>
                <a:latin typeface="Times New Roman" panose="02020603050405020304" pitchFamily="18" charset="0"/>
                <a:ea typeface="SimSun" panose="02010600030101010101" pitchFamily="2" charset="-122"/>
              </a:rPr>
              <a:t>Điều</a:t>
            </a:r>
            <a:r>
              <a:rPr lang="en-US" altLang="zh-CN" sz="2400" b="0" u="none" dirty="0">
                <a:solidFill>
                  <a:srgbClr val="000000"/>
                </a:solidFill>
                <a:latin typeface="Times New Roman" panose="02020603050405020304" pitchFamily="18" charset="0"/>
                <a:ea typeface="SimSun" panose="02010600030101010101" pitchFamily="2" charset="-122"/>
              </a:rPr>
              <a:t> 11; </a:t>
            </a:r>
            <a:r>
              <a:rPr lang="en-US" altLang="zh-CN" sz="2400" b="0" u="none" dirty="0" err="1">
                <a:solidFill>
                  <a:srgbClr val="000000"/>
                </a:solidFill>
                <a:latin typeface="Times New Roman" panose="02020603050405020304" pitchFamily="18" charset="0"/>
                <a:ea typeface="SimSun" panose="02010600030101010101" pitchFamily="2" charset="-122"/>
              </a:rPr>
              <a:t>các</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khoản</a:t>
            </a:r>
            <a:r>
              <a:rPr lang="en-US" altLang="zh-CN" sz="2400" b="0" u="none" dirty="0">
                <a:solidFill>
                  <a:srgbClr val="000000"/>
                </a:solidFill>
                <a:latin typeface="Times New Roman" panose="02020603050405020304" pitchFamily="18" charset="0"/>
                <a:ea typeface="SimSun" panose="02010600030101010101" pitchFamily="2" charset="-122"/>
              </a:rPr>
              <a:t> 1 </a:t>
            </a:r>
            <a:r>
              <a:rPr lang="en-US" altLang="zh-CN" sz="2400" b="0" u="none" dirty="0" err="1">
                <a:solidFill>
                  <a:srgbClr val="000000"/>
                </a:solidFill>
                <a:latin typeface="Times New Roman" panose="02020603050405020304" pitchFamily="18" charset="0"/>
                <a:ea typeface="SimSun" panose="02010600030101010101" pitchFamily="2" charset="-122"/>
              </a:rPr>
              <a:t>và</a:t>
            </a:r>
            <a:r>
              <a:rPr lang="en-US" altLang="zh-CN" sz="2400" b="0" u="none" dirty="0">
                <a:solidFill>
                  <a:srgbClr val="000000"/>
                </a:solidFill>
                <a:latin typeface="Times New Roman" panose="02020603050405020304" pitchFamily="18" charset="0"/>
                <a:ea typeface="SimSun" panose="02010600030101010101" pitchFamily="2" charset="-122"/>
              </a:rPr>
              <a:t> 9 </a:t>
            </a:r>
            <a:r>
              <a:rPr lang="en-US" altLang="zh-CN" sz="2400" b="0" u="none" dirty="0" err="1">
                <a:solidFill>
                  <a:srgbClr val="000000"/>
                </a:solidFill>
                <a:latin typeface="Times New Roman" panose="02020603050405020304" pitchFamily="18" charset="0"/>
                <a:ea typeface="SimSun" panose="02010600030101010101" pitchFamily="2" charset="-122"/>
              </a:rPr>
              <a:t>Điều</a:t>
            </a:r>
            <a:r>
              <a:rPr lang="en-US" altLang="zh-CN" sz="2400" b="0" u="none" dirty="0">
                <a:solidFill>
                  <a:srgbClr val="000000"/>
                </a:solidFill>
                <a:latin typeface="Times New Roman" panose="02020603050405020304" pitchFamily="18" charset="0"/>
                <a:ea typeface="SimSun" panose="02010600030101010101" pitchFamily="2" charset="-122"/>
              </a:rPr>
              <a:t> 22; </a:t>
            </a:r>
            <a:r>
              <a:rPr lang="en-US" altLang="zh-CN" sz="2400" b="0" u="none" dirty="0" err="1">
                <a:solidFill>
                  <a:srgbClr val="000000"/>
                </a:solidFill>
                <a:latin typeface="Times New Roman" panose="02020603050405020304" pitchFamily="18" charset="0"/>
                <a:ea typeface="SimSun" panose="02010600030101010101" pitchFamily="2" charset="-122"/>
              </a:rPr>
              <a:t>khoản</a:t>
            </a:r>
            <a:r>
              <a:rPr lang="en-US" altLang="zh-CN" sz="2400" b="0" u="none" dirty="0">
                <a:solidFill>
                  <a:srgbClr val="000000"/>
                </a:solidFill>
                <a:latin typeface="Times New Roman" panose="02020603050405020304" pitchFamily="18" charset="0"/>
                <a:ea typeface="SimSun" panose="02010600030101010101" pitchFamily="2" charset="-122"/>
              </a:rPr>
              <a:t> 6 </a:t>
            </a:r>
            <a:r>
              <a:rPr lang="en-US" altLang="zh-CN" sz="2400" b="0" u="none" dirty="0" err="1">
                <a:solidFill>
                  <a:srgbClr val="000000"/>
                </a:solidFill>
                <a:latin typeface="Times New Roman" panose="02020603050405020304" pitchFamily="18" charset="0"/>
                <a:ea typeface="SimSun" panose="02010600030101010101" pitchFamily="2" charset="-122"/>
              </a:rPr>
              <a:t>Điều</a:t>
            </a:r>
            <a:r>
              <a:rPr lang="en-US" altLang="zh-CN" sz="2400" b="0" u="none" dirty="0">
                <a:solidFill>
                  <a:srgbClr val="000000"/>
                </a:solidFill>
                <a:latin typeface="Times New Roman" panose="02020603050405020304" pitchFamily="18" charset="0"/>
                <a:ea typeface="SimSun" panose="02010600030101010101" pitchFamily="2" charset="-122"/>
              </a:rPr>
              <a:t> 26 </a:t>
            </a:r>
            <a:r>
              <a:rPr lang="en-US" altLang="zh-CN" sz="2400" b="0" u="none" dirty="0" err="1">
                <a:solidFill>
                  <a:srgbClr val="000000"/>
                </a:solidFill>
                <a:latin typeface="Times New Roman" panose="02020603050405020304" pitchFamily="18" charset="0"/>
                <a:ea typeface="SimSun" panose="02010600030101010101" pitchFamily="2" charset="-122"/>
              </a:rPr>
              <a:t>Nghị</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định</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này</a:t>
            </a:r>
            <a:r>
              <a:rPr lang="en-US" altLang="zh-CN" sz="2400" b="0" u="none" dirty="0">
                <a:solidFill>
                  <a:srgbClr val="000000"/>
                </a:solidFill>
                <a:latin typeface="Times New Roman" panose="02020603050405020304" pitchFamily="18" charset="0"/>
                <a:ea typeface="SimSun" panose="02010600030101010101" pitchFamily="2" charset="-122"/>
              </a:rPr>
              <a:t>.</a:t>
            </a:r>
          </a:p>
          <a:p>
            <a:pPr marL="0" lvl="0" indent="0">
              <a:buNone/>
            </a:pPr>
            <a:endParaRPr lang="en-US" altLang="zh-CN" sz="2400" b="0" u="none" dirty="0" smtClean="0">
              <a:solidFill>
                <a:srgbClr val="000000"/>
              </a:solidFill>
              <a:latin typeface="Times New Roman" panose="02020603050405020304" pitchFamily="18" charset="0"/>
              <a:ea typeface="SimSun" panose="02010600030101010101" pitchFamily="2" charset="-122"/>
            </a:endParaRPr>
          </a:p>
          <a:p>
            <a:pPr marL="0" lvl="0" indent="0">
              <a:buNone/>
            </a:pPr>
            <a:r>
              <a:rPr lang="en-US" altLang="zh-CN" sz="2400" b="0" u="none" dirty="0" smtClean="0">
                <a:solidFill>
                  <a:srgbClr val="000000"/>
                </a:solidFill>
                <a:latin typeface="Times New Roman" panose="02020603050405020304" pitchFamily="18" charset="0"/>
                <a:ea typeface="SimSun" panose="02010600030101010101" pitchFamily="2" charset="-122"/>
              </a:rPr>
              <a:t>,2</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Mức</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phạt</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tiền</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quy</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định</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tại</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Chương</a:t>
            </a:r>
            <a:r>
              <a:rPr lang="en-US" altLang="zh-CN" sz="2400" b="0" u="none" dirty="0">
                <a:solidFill>
                  <a:srgbClr val="000000"/>
                </a:solidFill>
                <a:latin typeface="Times New Roman" panose="02020603050405020304" pitchFamily="18" charset="0"/>
                <a:ea typeface="SimSun" panose="02010600030101010101" pitchFamily="2" charset="-122"/>
              </a:rPr>
              <a:t> II </a:t>
            </a:r>
            <a:r>
              <a:rPr lang="en-US" altLang="zh-CN" sz="2400" b="0" u="none" dirty="0" err="1">
                <a:solidFill>
                  <a:srgbClr val="000000"/>
                </a:solidFill>
                <a:latin typeface="Times New Roman" panose="02020603050405020304" pitchFamily="18" charset="0"/>
                <a:ea typeface="SimSun" panose="02010600030101010101" pitchFamily="2" charset="-122"/>
              </a:rPr>
              <a:t>Nghị</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định</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này</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là</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mức</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phạt</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đối</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với</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cá</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nhân</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trừ</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quy</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định</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tại</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khoản</a:t>
            </a:r>
            <a:r>
              <a:rPr lang="en-US" altLang="zh-CN" sz="2400" b="0" u="none" dirty="0">
                <a:solidFill>
                  <a:srgbClr val="000000"/>
                </a:solidFill>
                <a:latin typeface="Times New Roman" panose="02020603050405020304" pitchFamily="18" charset="0"/>
                <a:ea typeface="SimSun" panose="02010600030101010101" pitchFamily="2" charset="-122"/>
              </a:rPr>
              <a:t> 5 </a:t>
            </a:r>
            <a:r>
              <a:rPr lang="en-US" altLang="zh-CN" sz="2400" b="0" u="none" dirty="0" err="1">
                <a:solidFill>
                  <a:srgbClr val="000000"/>
                </a:solidFill>
                <a:latin typeface="Times New Roman" panose="02020603050405020304" pitchFamily="18" charset="0"/>
                <a:ea typeface="SimSun" panose="02010600030101010101" pitchFamily="2" charset="-122"/>
              </a:rPr>
              <a:t>Điều</a:t>
            </a:r>
            <a:r>
              <a:rPr lang="en-US" altLang="zh-CN" sz="2400" b="0" u="none" dirty="0">
                <a:solidFill>
                  <a:srgbClr val="000000"/>
                </a:solidFill>
                <a:latin typeface="Times New Roman" panose="02020603050405020304" pitchFamily="18" charset="0"/>
                <a:ea typeface="SimSun" panose="02010600030101010101" pitchFamily="2" charset="-122"/>
              </a:rPr>
              <a:t> 4; </a:t>
            </a:r>
            <a:r>
              <a:rPr lang="en-US" altLang="zh-CN" sz="2400" b="0" u="none" dirty="0" err="1">
                <a:solidFill>
                  <a:srgbClr val="000000"/>
                </a:solidFill>
                <a:latin typeface="Times New Roman" panose="02020603050405020304" pitchFamily="18" charset="0"/>
                <a:ea typeface="SimSun" panose="02010600030101010101" pitchFamily="2" charset="-122"/>
              </a:rPr>
              <a:t>khoản</a:t>
            </a:r>
            <a:r>
              <a:rPr lang="en-US" altLang="zh-CN" sz="2400" b="0" u="none" dirty="0">
                <a:solidFill>
                  <a:srgbClr val="000000"/>
                </a:solidFill>
                <a:latin typeface="Times New Roman" panose="02020603050405020304" pitchFamily="18" charset="0"/>
                <a:ea typeface="SimSun" panose="02010600030101010101" pitchFamily="2" charset="-122"/>
              </a:rPr>
              <a:t> 6 </a:t>
            </a:r>
            <a:r>
              <a:rPr lang="en-US" altLang="zh-CN" sz="2400" b="0" u="none" dirty="0" err="1">
                <a:solidFill>
                  <a:srgbClr val="000000"/>
                </a:solidFill>
                <a:latin typeface="Times New Roman" panose="02020603050405020304" pitchFamily="18" charset="0"/>
                <a:ea typeface="SimSun" panose="02010600030101010101" pitchFamily="2" charset="-122"/>
              </a:rPr>
              <a:t>Điều</a:t>
            </a:r>
            <a:r>
              <a:rPr lang="en-US" altLang="zh-CN" sz="2400" b="0" u="none" dirty="0">
                <a:solidFill>
                  <a:srgbClr val="000000"/>
                </a:solidFill>
                <a:latin typeface="Times New Roman" panose="02020603050405020304" pitchFamily="18" charset="0"/>
                <a:ea typeface="SimSun" panose="02010600030101010101" pitchFamily="2" charset="-122"/>
              </a:rPr>
              <a:t> 5; </a:t>
            </a:r>
            <a:r>
              <a:rPr lang="en-US" altLang="zh-CN" sz="2400" b="0" u="none" dirty="0" err="1">
                <a:solidFill>
                  <a:srgbClr val="000000"/>
                </a:solidFill>
                <a:latin typeface="Times New Roman" panose="02020603050405020304" pitchFamily="18" charset="0"/>
                <a:ea typeface="SimSun" panose="02010600030101010101" pitchFamily="2" charset="-122"/>
              </a:rPr>
              <a:t>khoản</a:t>
            </a:r>
            <a:r>
              <a:rPr lang="en-US" altLang="zh-CN" sz="2400" b="0" u="none" dirty="0">
                <a:solidFill>
                  <a:srgbClr val="000000"/>
                </a:solidFill>
                <a:latin typeface="Times New Roman" panose="02020603050405020304" pitchFamily="18" charset="0"/>
                <a:ea typeface="SimSun" panose="02010600030101010101" pitchFamily="2" charset="-122"/>
              </a:rPr>
              <a:t> 5 </a:t>
            </a:r>
            <a:r>
              <a:rPr lang="en-US" altLang="zh-CN" sz="2400" b="0" u="none" dirty="0" err="1">
                <a:solidFill>
                  <a:srgbClr val="000000"/>
                </a:solidFill>
                <a:latin typeface="Times New Roman" panose="02020603050405020304" pitchFamily="18" charset="0"/>
                <a:ea typeface="SimSun" panose="02010600030101010101" pitchFamily="2" charset="-122"/>
              </a:rPr>
              <a:t>Điều</a:t>
            </a:r>
            <a:r>
              <a:rPr lang="en-US" altLang="zh-CN" sz="2400" b="0" u="none" dirty="0">
                <a:solidFill>
                  <a:srgbClr val="000000"/>
                </a:solidFill>
                <a:latin typeface="Times New Roman" panose="02020603050405020304" pitchFamily="18" charset="0"/>
                <a:ea typeface="SimSun" panose="02010600030101010101" pitchFamily="2" charset="-122"/>
              </a:rPr>
              <a:t> 6; </a:t>
            </a:r>
            <a:r>
              <a:rPr lang="en-US" altLang="zh-CN" sz="2400" b="0" u="none" dirty="0" err="1">
                <a:solidFill>
                  <a:srgbClr val="000000"/>
                </a:solidFill>
                <a:latin typeface="Times New Roman" panose="02020603050405020304" pitchFamily="18" charset="0"/>
                <a:ea typeface="SimSun" panose="02010600030101010101" pitchFamily="2" charset="-122"/>
              </a:rPr>
              <a:t>khoản</a:t>
            </a:r>
            <a:r>
              <a:rPr lang="en-US" altLang="zh-CN" sz="2400" b="0" u="none" dirty="0">
                <a:solidFill>
                  <a:srgbClr val="000000"/>
                </a:solidFill>
                <a:latin typeface="Times New Roman" panose="02020603050405020304" pitchFamily="18" charset="0"/>
                <a:ea typeface="SimSun" panose="02010600030101010101" pitchFamily="2" charset="-122"/>
              </a:rPr>
              <a:t> 7 </a:t>
            </a:r>
            <a:r>
              <a:rPr lang="en-US" altLang="zh-CN" sz="2400" b="0" u="none" dirty="0" err="1">
                <a:solidFill>
                  <a:srgbClr val="000000"/>
                </a:solidFill>
                <a:latin typeface="Times New Roman" panose="02020603050405020304" pitchFamily="18" charset="0"/>
                <a:ea typeface="SimSun" panose="02010600030101010101" pitchFamily="2" charset="-122"/>
              </a:rPr>
              <a:t>Điều</a:t>
            </a:r>
            <a:r>
              <a:rPr lang="en-US" altLang="zh-CN" sz="2400" b="0" u="none" dirty="0">
                <a:solidFill>
                  <a:srgbClr val="000000"/>
                </a:solidFill>
                <a:latin typeface="Times New Roman" panose="02020603050405020304" pitchFamily="18" charset="0"/>
                <a:ea typeface="SimSun" panose="02010600030101010101" pitchFamily="2" charset="-122"/>
              </a:rPr>
              <a:t> 11; </a:t>
            </a:r>
            <a:r>
              <a:rPr lang="en-US" altLang="zh-CN" sz="2400" b="0" u="none" dirty="0" err="1">
                <a:solidFill>
                  <a:srgbClr val="000000"/>
                </a:solidFill>
                <a:latin typeface="Times New Roman" panose="02020603050405020304" pitchFamily="18" charset="0"/>
                <a:ea typeface="SimSun" panose="02010600030101010101" pitchFamily="2" charset="-122"/>
              </a:rPr>
              <a:t>Điều</a:t>
            </a:r>
            <a:r>
              <a:rPr lang="en-US" altLang="zh-CN" sz="2400" b="0" u="none" dirty="0">
                <a:solidFill>
                  <a:srgbClr val="000000"/>
                </a:solidFill>
                <a:latin typeface="Times New Roman" panose="02020603050405020304" pitchFamily="18" charset="0"/>
                <a:ea typeface="SimSun" panose="02010600030101010101" pitchFamily="2" charset="-122"/>
              </a:rPr>
              <a:t> 18; </a:t>
            </a:r>
            <a:r>
              <a:rPr lang="en-US" altLang="zh-CN" sz="2400" b="0" u="none" dirty="0" err="1">
                <a:solidFill>
                  <a:srgbClr val="000000"/>
                </a:solidFill>
                <a:latin typeface="Times New Roman" panose="02020603050405020304" pitchFamily="18" charset="0"/>
                <a:ea typeface="SimSun" panose="02010600030101010101" pitchFamily="2" charset="-122"/>
              </a:rPr>
              <a:t>Điều</a:t>
            </a:r>
            <a:r>
              <a:rPr lang="en-US" altLang="zh-CN" sz="2400" b="0" u="none" dirty="0">
                <a:solidFill>
                  <a:srgbClr val="000000"/>
                </a:solidFill>
                <a:latin typeface="Times New Roman" panose="02020603050405020304" pitchFamily="18" charset="0"/>
                <a:ea typeface="SimSun" panose="02010600030101010101" pitchFamily="2" charset="-122"/>
              </a:rPr>
              <a:t> 19; </a:t>
            </a:r>
            <a:r>
              <a:rPr lang="en-US" altLang="zh-CN" sz="2400" b="0" u="none" dirty="0" err="1">
                <a:solidFill>
                  <a:srgbClr val="000000"/>
                </a:solidFill>
                <a:latin typeface="Times New Roman" panose="02020603050405020304" pitchFamily="18" charset="0"/>
                <a:ea typeface="SimSun" panose="02010600030101010101" pitchFamily="2" charset="-122"/>
              </a:rPr>
              <a:t>các</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khoản</a:t>
            </a:r>
            <a:r>
              <a:rPr lang="en-US" altLang="zh-CN" sz="2400" b="0" u="none" dirty="0">
                <a:solidFill>
                  <a:srgbClr val="000000"/>
                </a:solidFill>
                <a:latin typeface="Times New Roman" panose="02020603050405020304" pitchFamily="18" charset="0"/>
                <a:ea typeface="SimSun" panose="02010600030101010101" pitchFamily="2" charset="-122"/>
              </a:rPr>
              <a:t> 1 </a:t>
            </a:r>
            <a:r>
              <a:rPr lang="en-US" altLang="zh-CN" sz="2400" b="0" u="none" dirty="0" err="1">
                <a:solidFill>
                  <a:srgbClr val="000000"/>
                </a:solidFill>
                <a:latin typeface="Times New Roman" panose="02020603050405020304" pitchFamily="18" charset="0"/>
                <a:ea typeface="SimSun" panose="02010600030101010101" pitchFamily="2" charset="-122"/>
              </a:rPr>
              <a:t>và</a:t>
            </a:r>
            <a:r>
              <a:rPr lang="en-US" altLang="zh-CN" sz="2400" b="0" u="none" dirty="0">
                <a:solidFill>
                  <a:srgbClr val="000000"/>
                </a:solidFill>
                <a:latin typeface="Times New Roman" panose="02020603050405020304" pitchFamily="18" charset="0"/>
                <a:ea typeface="SimSun" panose="02010600030101010101" pitchFamily="2" charset="-122"/>
              </a:rPr>
              <a:t> 9 </a:t>
            </a:r>
            <a:r>
              <a:rPr lang="en-US" altLang="zh-CN" sz="2400" b="0" u="none" dirty="0" err="1">
                <a:solidFill>
                  <a:srgbClr val="000000"/>
                </a:solidFill>
                <a:latin typeface="Times New Roman" panose="02020603050405020304" pitchFamily="18" charset="0"/>
                <a:ea typeface="SimSun" panose="02010600030101010101" pitchFamily="2" charset="-122"/>
              </a:rPr>
              <a:t>Điều</a:t>
            </a:r>
            <a:r>
              <a:rPr lang="en-US" altLang="zh-CN" sz="2400" b="0" u="none" dirty="0">
                <a:solidFill>
                  <a:srgbClr val="000000"/>
                </a:solidFill>
                <a:latin typeface="Times New Roman" panose="02020603050405020304" pitchFamily="18" charset="0"/>
                <a:ea typeface="SimSun" panose="02010600030101010101" pitchFamily="2" charset="-122"/>
              </a:rPr>
              <a:t> 22; </a:t>
            </a:r>
            <a:r>
              <a:rPr lang="en-US" altLang="zh-CN" sz="2400" b="0" u="none" dirty="0" err="1">
                <a:solidFill>
                  <a:srgbClr val="000000"/>
                </a:solidFill>
                <a:latin typeface="Times New Roman" panose="02020603050405020304" pitchFamily="18" charset="0"/>
                <a:ea typeface="SimSun" panose="02010600030101010101" pitchFamily="2" charset="-122"/>
              </a:rPr>
              <a:t>Điều</a:t>
            </a:r>
            <a:r>
              <a:rPr lang="en-US" altLang="zh-CN" sz="2400" b="0" u="none" dirty="0">
                <a:solidFill>
                  <a:srgbClr val="000000"/>
                </a:solidFill>
                <a:latin typeface="Times New Roman" panose="02020603050405020304" pitchFamily="18" charset="0"/>
                <a:ea typeface="SimSun" panose="02010600030101010101" pitchFamily="2" charset="-122"/>
              </a:rPr>
              <a:t> 24; </a:t>
            </a:r>
            <a:r>
              <a:rPr lang="en-US" altLang="zh-CN" sz="2400" b="0" u="none" dirty="0" err="1">
                <a:solidFill>
                  <a:srgbClr val="000000"/>
                </a:solidFill>
                <a:latin typeface="Times New Roman" panose="02020603050405020304" pitchFamily="18" charset="0"/>
                <a:ea typeface="SimSun" panose="02010600030101010101" pitchFamily="2" charset="-122"/>
              </a:rPr>
              <a:t>khoản</a:t>
            </a:r>
            <a:r>
              <a:rPr lang="en-US" altLang="zh-CN" sz="2400" b="0" u="none" dirty="0">
                <a:solidFill>
                  <a:srgbClr val="000000"/>
                </a:solidFill>
                <a:latin typeface="Times New Roman" panose="02020603050405020304" pitchFamily="18" charset="0"/>
                <a:ea typeface="SimSun" panose="02010600030101010101" pitchFamily="2" charset="-122"/>
              </a:rPr>
              <a:t> 6 </a:t>
            </a:r>
            <a:r>
              <a:rPr lang="en-US" altLang="zh-CN" sz="2400" b="0" u="none" dirty="0" err="1">
                <a:solidFill>
                  <a:srgbClr val="000000"/>
                </a:solidFill>
                <a:latin typeface="Times New Roman" panose="02020603050405020304" pitchFamily="18" charset="0"/>
                <a:ea typeface="SimSun" panose="02010600030101010101" pitchFamily="2" charset="-122"/>
              </a:rPr>
              <a:t>Điều</a:t>
            </a:r>
            <a:r>
              <a:rPr lang="en-US" altLang="zh-CN" sz="2400" b="0" u="none" dirty="0">
                <a:solidFill>
                  <a:srgbClr val="000000"/>
                </a:solidFill>
                <a:latin typeface="Times New Roman" panose="02020603050405020304" pitchFamily="18" charset="0"/>
                <a:ea typeface="SimSun" panose="02010600030101010101" pitchFamily="2" charset="-122"/>
              </a:rPr>
              <a:t> 26 </a:t>
            </a:r>
            <a:r>
              <a:rPr lang="en-US" altLang="zh-CN" sz="2400" b="0" u="none" dirty="0" err="1">
                <a:solidFill>
                  <a:srgbClr val="000000"/>
                </a:solidFill>
                <a:latin typeface="Times New Roman" panose="02020603050405020304" pitchFamily="18" charset="0"/>
                <a:ea typeface="SimSun" panose="02010600030101010101" pitchFamily="2" charset="-122"/>
              </a:rPr>
              <a:t>Nghị</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định</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này</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là</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mức</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phạt</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đối</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với</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tổ</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chức</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Đối</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với</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cùng</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một</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hành</a:t>
            </a:r>
            <a:r>
              <a:rPr lang="en-US" altLang="zh-CN" sz="2400" b="0" u="none" dirty="0">
                <a:solidFill>
                  <a:srgbClr val="000000"/>
                </a:solidFill>
                <a:latin typeface="Times New Roman" panose="02020603050405020304" pitchFamily="18" charset="0"/>
                <a:ea typeface="SimSun" panose="02010600030101010101" pitchFamily="2" charset="-122"/>
              </a:rPr>
              <a:t> vi </a:t>
            </a:r>
            <a:r>
              <a:rPr lang="en-US" altLang="zh-CN" sz="2400" b="0" u="none" dirty="0" err="1">
                <a:solidFill>
                  <a:srgbClr val="000000"/>
                </a:solidFill>
                <a:latin typeface="Times New Roman" panose="02020603050405020304" pitchFamily="18" charset="0"/>
                <a:ea typeface="SimSun" panose="02010600030101010101" pitchFamily="2" charset="-122"/>
              </a:rPr>
              <a:t>vi</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phạm</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hành</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chính</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thì</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mức</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phạt</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tiền</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b="0" u="none" dirty="0" err="1">
                <a:solidFill>
                  <a:srgbClr val="000000"/>
                </a:solidFill>
                <a:latin typeface="Times New Roman" panose="02020603050405020304" pitchFamily="18" charset="0"/>
                <a:ea typeface="SimSun" panose="02010600030101010101" pitchFamily="2" charset="-122"/>
              </a:rPr>
              <a:t>đối</a:t>
            </a:r>
            <a:r>
              <a:rPr lang="en-US" altLang="zh-CN" sz="2400" b="0" u="none" dirty="0">
                <a:solidFill>
                  <a:srgbClr val="000000"/>
                </a:solidFill>
                <a:latin typeface="Times New Roman" panose="02020603050405020304" pitchFamily="18" charset="0"/>
                <a:ea typeface="SimSun" panose="02010600030101010101" pitchFamily="2" charset="-122"/>
              </a:rPr>
              <a:t> </a:t>
            </a:r>
            <a:r>
              <a:rPr lang="en-US" altLang="zh-CN" sz="2400" i="1" u="none" dirty="0" err="1">
                <a:solidFill>
                  <a:srgbClr val="0000FF"/>
                </a:solidFill>
                <a:latin typeface="Times New Roman" panose="02020603050405020304" pitchFamily="18" charset="0"/>
                <a:ea typeface="SimSun" panose="02010600030101010101" pitchFamily="2" charset="-122"/>
              </a:rPr>
              <a:t>với</a:t>
            </a:r>
            <a:r>
              <a:rPr lang="en-US" altLang="zh-CN" sz="2400" i="1" u="none" dirty="0">
                <a:solidFill>
                  <a:srgbClr val="0000FF"/>
                </a:solidFill>
                <a:latin typeface="Times New Roman" panose="02020603050405020304" pitchFamily="18" charset="0"/>
                <a:ea typeface="SimSun" panose="02010600030101010101" pitchFamily="2" charset="-122"/>
              </a:rPr>
              <a:t> </a:t>
            </a:r>
            <a:r>
              <a:rPr lang="en-US" altLang="zh-CN" sz="2400" i="1" u="none" dirty="0" err="1">
                <a:solidFill>
                  <a:srgbClr val="0000FF"/>
                </a:solidFill>
                <a:latin typeface="Times New Roman" panose="02020603050405020304" pitchFamily="18" charset="0"/>
                <a:ea typeface="SimSun" panose="02010600030101010101" pitchFamily="2" charset="-122"/>
              </a:rPr>
              <a:t>tổ</a:t>
            </a:r>
            <a:r>
              <a:rPr lang="en-US" altLang="zh-CN" sz="2400" i="1" u="none" dirty="0">
                <a:solidFill>
                  <a:srgbClr val="0000FF"/>
                </a:solidFill>
                <a:latin typeface="Times New Roman" panose="02020603050405020304" pitchFamily="18" charset="0"/>
                <a:ea typeface="SimSun" panose="02010600030101010101" pitchFamily="2" charset="-122"/>
              </a:rPr>
              <a:t> </a:t>
            </a:r>
            <a:r>
              <a:rPr lang="en-US" altLang="zh-CN" sz="2400" i="1" u="none" dirty="0" err="1">
                <a:solidFill>
                  <a:srgbClr val="0000FF"/>
                </a:solidFill>
                <a:latin typeface="Times New Roman" panose="02020603050405020304" pitchFamily="18" charset="0"/>
                <a:ea typeface="SimSun" panose="02010600030101010101" pitchFamily="2" charset="-122"/>
              </a:rPr>
              <a:t>chức</a:t>
            </a:r>
            <a:r>
              <a:rPr lang="en-US" altLang="zh-CN" sz="2400" i="1" u="none" dirty="0">
                <a:solidFill>
                  <a:srgbClr val="0000FF"/>
                </a:solidFill>
                <a:latin typeface="Times New Roman" panose="02020603050405020304" pitchFamily="18" charset="0"/>
                <a:ea typeface="SimSun" panose="02010600030101010101" pitchFamily="2" charset="-122"/>
              </a:rPr>
              <a:t> </a:t>
            </a:r>
            <a:r>
              <a:rPr lang="en-US" altLang="zh-CN" sz="2400" i="1" u="none" dirty="0" err="1">
                <a:solidFill>
                  <a:srgbClr val="0000FF"/>
                </a:solidFill>
                <a:latin typeface="Times New Roman" panose="02020603050405020304" pitchFamily="18" charset="0"/>
                <a:ea typeface="SimSun" panose="02010600030101010101" pitchFamily="2" charset="-122"/>
              </a:rPr>
              <a:t>gấp</a:t>
            </a:r>
            <a:r>
              <a:rPr lang="en-US" altLang="zh-CN" sz="2400" i="1" u="none" dirty="0">
                <a:solidFill>
                  <a:srgbClr val="0000FF"/>
                </a:solidFill>
                <a:latin typeface="Times New Roman" panose="02020603050405020304" pitchFamily="18" charset="0"/>
                <a:ea typeface="SimSun" panose="02010600030101010101" pitchFamily="2" charset="-122"/>
              </a:rPr>
              <a:t> 02 </a:t>
            </a:r>
            <a:r>
              <a:rPr lang="en-US" altLang="zh-CN" sz="2400" i="1" u="none" dirty="0" err="1">
                <a:solidFill>
                  <a:srgbClr val="0000FF"/>
                </a:solidFill>
                <a:latin typeface="Times New Roman" panose="02020603050405020304" pitchFamily="18" charset="0"/>
                <a:ea typeface="SimSun" panose="02010600030101010101" pitchFamily="2" charset="-122"/>
              </a:rPr>
              <a:t>lần</a:t>
            </a:r>
            <a:r>
              <a:rPr lang="en-US" altLang="zh-CN" sz="2400" i="1" u="none" dirty="0">
                <a:solidFill>
                  <a:srgbClr val="0000FF"/>
                </a:solidFill>
                <a:latin typeface="Times New Roman" panose="02020603050405020304" pitchFamily="18" charset="0"/>
                <a:ea typeface="SimSun" panose="02010600030101010101" pitchFamily="2" charset="-122"/>
              </a:rPr>
              <a:t> </a:t>
            </a:r>
            <a:r>
              <a:rPr lang="en-US" altLang="zh-CN" sz="2400" i="1" u="none" dirty="0" err="1">
                <a:solidFill>
                  <a:srgbClr val="0000FF"/>
                </a:solidFill>
                <a:latin typeface="Times New Roman" panose="02020603050405020304" pitchFamily="18" charset="0"/>
                <a:ea typeface="SimSun" panose="02010600030101010101" pitchFamily="2" charset="-122"/>
              </a:rPr>
              <a:t>mức</a:t>
            </a:r>
            <a:r>
              <a:rPr lang="en-US" altLang="zh-CN" sz="2400" i="1" u="none" dirty="0">
                <a:solidFill>
                  <a:srgbClr val="0000FF"/>
                </a:solidFill>
                <a:latin typeface="Times New Roman" panose="02020603050405020304" pitchFamily="18" charset="0"/>
                <a:ea typeface="SimSun" panose="02010600030101010101" pitchFamily="2" charset="-122"/>
              </a:rPr>
              <a:t> </a:t>
            </a:r>
            <a:r>
              <a:rPr lang="en-US" altLang="zh-CN" sz="2400" i="1" u="none" dirty="0" err="1">
                <a:solidFill>
                  <a:srgbClr val="0000FF"/>
                </a:solidFill>
                <a:latin typeface="Times New Roman" panose="02020603050405020304" pitchFamily="18" charset="0"/>
                <a:ea typeface="SimSun" panose="02010600030101010101" pitchFamily="2" charset="-122"/>
              </a:rPr>
              <a:t>phạt</a:t>
            </a:r>
            <a:r>
              <a:rPr lang="en-US" altLang="zh-CN" sz="2400" i="1" u="none" dirty="0">
                <a:solidFill>
                  <a:srgbClr val="0000FF"/>
                </a:solidFill>
                <a:latin typeface="Times New Roman" panose="02020603050405020304" pitchFamily="18" charset="0"/>
                <a:ea typeface="SimSun" panose="02010600030101010101" pitchFamily="2" charset="-122"/>
              </a:rPr>
              <a:t> </a:t>
            </a:r>
            <a:r>
              <a:rPr lang="en-US" altLang="zh-CN" sz="2400" i="1" u="none" dirty="0" err="1">
                <a:solidFill>
                  <a:srgbClr val="0000FF"/>
                </a:solidFill>
                <a:latin typeface="Times New Roman" panose="02020603050405020304" pitchFamily="18" charset="0"/>
                <a:ea typeface="SimSun" panose="02010600030101010101" pitchFamily="2" charset="-122"/>
              </a:rPr>
              <a:t>tiền</a:t>
            </a:r>
            <a:r>
              <a:rPr lang="en-US" altLang="zh-CN" sz="2400" i="1" u="none" dirty="0">
                <a:solidFill>
                  <a:srgbClr val="0000FF"/>
                </a:solidFill>
                <a:latin typeface="Times New Roman" panose="02020603050405020304" pitchFamily="18" charset="0"/>
                <a:ea typeface="SimSun" panose="02010600030101010101" pitchFamily="2" charset="-122"/>
              </a:rPr>
              <a:t> </a:t>
            </a:r>
            <a:r>
              <a:rPr lang="en-US" altLang="zh-CN" sz="2400" i="1" u="none" dirty="0" err="1">
                <a:solidFill>
                  <a:srgbClr val="0000FF"/>
                </a:solidFill>
                <a:latin typeface="Times New Roman" panose="02020603050405020304" pitchFamily="18" charset="0"/>
                <a:ea typeface="SimSun" panose="02010600030101010101" pitchFamily="2" charset="-122"/>
              </a:rPr>
              <a:t>đối</a:t>
            </a:r>
            <a:r>
              <a:rPr lang="en-US" altLang="zh-CN" sz="2400" i="1" u="none" dirty="0">
                <a:solidFill>
                  <a:srgbClr val="0000FF"/>
                </a:solidFill>
                <a:latin typeface="Times New Roman" panose="02020603050405020304" pitchFamily="18" charset="0"/>
                <a:ea typeface="SimSun" panose="02010600030101010101" pitchFamily="2" charset="-122"/>
              </a:rPr>
              <a:t> </a:t>
            </a:r>
            <a:r>
              <a:rPr lang="en-US" altLang="zh-CN" sz="2400" i="1" u="none" dirty="0" err="1">
                <a:solidFill>
                  <a:srgbClr val="0000FF"/>
                </a:solidFill>
                <a:latin typeface="Times New Roman" panose="02020603050405020304" pitchFamily="18" charset="0"/>
                <a:ea typeface="SimSun" panose="02010600030101010101" pitchFamily="2" charset="-122"/>
              </a:rPr>
              <a:t>với</a:t>
            </a:r>
            <a:r>
              <a:rPr lang="en-US" altLang="zh-CN" sz="2400" i="1" u="none" dirty="0">
                <a:solidFill>
                  <a:srgbClr val="0000FF"/>
                </a:solidFill>
                <a:latin typeface="Times New Roman" panose="02020603050405020304" pitchFamily="18" charset="0"/>
                <a:ea typeface="SimSun" panose="02010600030101010101" pitchFamily="2" charset="-122"/>
              </a:rPr>
              <a:t> </a:t>
            </a:r>
            <a:r>
              <a:rPr lang="en-US" altLang="zh-CN" sz="2400" i="1" u="none" dirty="0" err="1">
                <a:solidFill>
                  <a:srgbClr val="0000FF"/>
                </a:solidFill>
                <a:latin typeface="Times New Roman" panose="02020603050405020304" pitchFamily="18" charset="0"/>
                <a:ea typeface="SimSun" panose="02010600030101010101" pitchFamily="2" charset="-122"/>
              </a:rPr>
              <a:t>cá</a:t>
            </a:r>
            <a:r>
              <a:rPr lang="en-US" altLang="zh-CN" sz="2400" i="1" u="none" dirty="0">
                <a:solidFill>
                  <a:srgbClr val="0000FF"/>
                </a:solidFill>
                <a:latin typeface="Times New Roman" panose="02020603050405020304" pitchFamily="18" charset="0"/>
                <a:ea typeface="SimSun" panose="02010600030101010101" pitchFamily="2" charset="-122"/>
              </a:rPr>
              <a:t> </a:t>
            </a:r>
            <a:r>
              <a:rPr lang="en-US" altLang="zh-CN" sz="2400" i="1" u="none" dirty="0" err="1">
                <a:solidFill>
                  <a:srgbClr val="0000FF"/>
                </a:solidFill>
                <a:latin typeface="Times New Roman" panose="02020603050405020304" pitchFamily="18" charset="0"/>
                <a:ea typeface="SimSun" panose="02010600030101010101" pitchFamily="2" charset="-122"/>
              </a:rPr>
              <a:t>nhân</a:t>
            </a:r>
            <a:r>
              <a:rPr lang="en-US" altLang="zh-CN" sz="2400" b="0" u="none" dirty="0">
                <a:solidFill>
                  <a:srgbClr val="000000"/>
                </a:solidFill>
                <a:latin typeface="Times New Roman" panose="02020603050405020304" pitchFamily="18" charset="0"/>
                <a:ea typeface="SimSun" panose="02010600030101010101" pitchFamily="2" charset="-122"/>
              </a:rPr>
              <a:t>.</a:t>
            </a:r>
          </a:p>
          <a:p>
            <a:endParaRPr lang="en-US" sz="2800" dirty="0"/>
          </a:p>
        </p:txBody>
      </p:sp>
    </p:spTree>
    <p:extLst>
      <p:ext uri="{BB962C8B-B14F-4D97-AF65-F5344CB8AC3E}">
        <p14:creationId xmlns:p14="http://schemas.microsoft.com/office/powerpoint/2010/main" val="3820833561"/>
      </p:ext>
    </p:extLst>
  </p:cSld>
  <p:clrMapOvr>
    <a:masterClrMapping/>
  </p:clrMapOvr>
  <p:transition>
    <p:fade thruBlk="1"/>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indent="457200" algn="just">
              <a:lnSpc>
                <a:spcPct val="107000"/>
              </a:lnSpc>
              <a:spcBef>
                <a:spcPts val="600"/>
              </a:spcBef>
              <a:spcAft>
                <a:spcPts val="0"/>
              </a:spcAft>
            </a:pPr>
            <a:r>
              <a:rPr lang="en-US" sz="3600" dirty="0" err="1">
                <a:latin typeface="Times New Roman"/>
                <a:ea typeface="Times New Roman"/>
                <a:cs typeface="Times New Roman"/>
              </a:rPr>
              <a:t>Điều</a:t>
            </a:r>
            <a:r>
              <a:rPr lang="en-US" sz="3600" dirty="0">
                <a:latin typeface="Times New Roman"/>
                <a:ea typeface="Times New Roman"/>
                <a:cs typeface="Times New Roman"/>
              </a:rPr>
              <a:t> 27. </a:t>
            </a:r>
            <a:r>
              <a:rPr lang="en-US" sz="3600" dirty="0" err="1">
                <a:latin typeface="Times New Roman"/>
                <a:ea typeface="Times New Roman"/>
                <a:cs typeface="Times New Roman"/>
              </a:rPr>
              <a:t>Thẩm</a:t>
            </a:r>
            <a:r>
              <a:rPr lang="en-US" sz="3600" dirty="0">
                <a:latin typeface="Times New Roman"/>
                <a:ea typeface="Times New Roman"/>
                <a:cs typeface="Times New Roman"/>
              </a:rPr>
              <a:t> </a:t>
            </a:r>
            <a:r>
              <a:rPr lang="en-US" sz="3600" dirty="0" err="1">
                <a:latin typeface="Times New Roman"/>
                <a:ea typeface="Times New Roman"/>
                <a:cs typeface="Times New Roman"/>
              </a:rPr>
              <a:t>quyền</a:t>
            </a:r>
            <a:r>
              <a:rPr lang="en-US" sz="3600" dirty="0">
                <a:latin typeface="Times New Roman"/>
                <a:ea typeface="Times New Roman"/>
                <a:cs typeface="Times New Roman"/>
              </a:rPr>
              <a:t> </a:t>
            </a:r>
            <a:r>
              <a:rPr lang="en-US" sz="3600" dirty="0" err="1">
                <a:solidFill>
                  <a:srgbClr val="FF0000"/>
                </a:solidFill>
                <a:latin typeface="Times New Roman"/>
                <a:ea typeface="Times New Roman"/>
                <a:cs typeface="Times New Roman"/>
              </a:rPr>
              <a:t>lập</a:t>
            </a:r>
            <a:r>
              <a:rPr lang="en-US" sz="3600" dirty="0">
                <a:solidFill>
                  <a:srgbClr val="FF0000"/>
                </a:solidFill>
                <a:latin typeface="Times New Roman"/>
                <a:ea typeface="Times New Roman"/>
                <a:cs typeface="Times New Roman"/>
              </a:rPr>
              <a:t> </a:t>
            </a:r>
            <a:r>
              <a:rPr lang="en-US" sz="3600" dirty="0" err="1">
                <a:solidFill>
                  <a:srgbClr val="FF0000"/>
                </a:solidFill>
                <a:latin typeface="Times New Roman"/>
                <a:ea typeface="Times New Roman"/>
                <a:cs typeface="Times New Roman"/>
              </a:rPr>
              <a:t>biên</a:t>
            </a:r>
            <a:r>
              <a:rPr lang="en-US" sz="3600" dirty="0">
                <a:solidFill>
                  <a:srgbClr val="FF0000"/>
                </a:solidFill>
                <a:latin typeface="Times New Roman"/>
                <a:ea typeface="Times New Roman"/>
                <a:cs typeface="Times New Roman"/>
              </a:rPr>
              <a:t> </a:t>
            </a:r>
            <a:r>
              <a:rPr lang="en-US" sz="3600" dirty="0" err="1">
                <a:solidFill>
                  <a:srgbClr val="FF0000"/>
                </a:solidFill>
                <a:latin typeface="Times New Roman"/>
                <a:ea typeface="Times New Roman"/>
                <a:cs typeface="Times New Roman"/>
              </a:rPr>
              <a:t>bản</a:t>
            </a:r>
            <a:r>
              <a:rPr lang="en-US" sz="3600" dirty="0">
                <a:solidFill>
                  <a:srgbClr val="FF0000"/>
                </a:solidFill>
                <a:latin typeface="Times New Roman"/>
                <a:ea typeface="Times New Roman"/>
                <a:cs typeface="Times New Roman"/>
              </a:rPr>
              <a:t> </a:t>
            </a:r>
            <a:r>
              <a:rPr lang="en-US" sz="3600" dirty="0">
                <a:latin typeface="Times New Roman"/>
                <a:ea typeface="Times New Roman"/>
                <a:cs typeface="Times New Roman"/>
              </a:rPr>
              <a:t>vi </a:t>
            </a:r>
            <a:r>
              <a:rPr lang="en-US" sz="3600" dirty="0" err="1">
                <a:latin typeface="Times New Roman"/>
                <a:ea typeface="Times New Roman"/>
                <a:cs typeface="Times New Roman"/>
              </a:rPr>
              <a:t>phạm</a:t>
            </a:r>
            <a:r>
              <a:rPr lang="en-US" sz="3600" dirty="0">
                <a:latin typeface="Times New Roman"/>
                <a:ea typeface="Times New Roman"/>
                <a:cs typeface="Times New Roman"/>
              </a:rPr>
              <a:t> </a:t>
            </a:r>
            <a:r>
              <a:rPr lang="en-US" sz="3600" dirty="0" err="1">
                <a:latin typeface="Times New Roman"/>
                <a:ea typeface="Times New Roman"/>
                <a:cs typeface="Times New Roman"/>
              </a:rPr>
              <a:t>hành</a:t>
            </a:r>
            <a:r>
              <a:rPr lang="en-US" sz="3600" dirty="0">
                <a:latin typeface="Times New Roman"/>
                <a:ea typeface="Times New Roman"/>
                <a:cs typeface="Times New Roman"/>
              </a:rPr>
              <a:t> </a:t>
            </a:r>
            <a:r>
              <a:rPr lang="en-US" sz="3600" dirty="0" err="1" smtClean="0">
                <a:latin typeface="Times New Roman"/>
                <a:ea typeface="Times New Roman"/>
                <a:cs typeface="Times New Roman"/>
              </a:rPr>
              <a:t>chính</a:t>
            </a:r>
            <a:endParaRPr lang="en-US" sz="3600" dirty="0"/>
          </a:p>
        </p:txBody>
      </p:sp>
      <p:sp>
        <p:nvSpPr>
          <p:cNvPr id="3" name="Content Placeholder 2"/>
          <p:cNvSpPr>
            <a:spLocks noGrp="1"/>
          </p:cNvSpPr>
          <p:nvPr>
            <p:ph idx="1"/>
          </p:nvPr>
        </p:nvSpPr>
        <p:spPr/>
        <p:txBody>
          <a:bodyPr/>
          <a:lstStyle/>
          <a:p>
            <a:pPr marL="63500" indent="0" algn="just">
              <a:lnSpc>
                <a:spcPct val="107000"/>
              </a:lnSpc>
              <a:spcBef>
                <a:spcPts val="600"/>
              </a:spcBef>
              <a:spcAft>
                <a:spcPts val="0"/>
              </a:spcAft>
              <a:buNone/>
              <a:tabLst/>
            </a:pPr>
            <a:r>
              <a:rPr lang="en-US" sz="3200" b="0" u="none" dirty="0">
                <a:latin typeface="Times New Roman"/>
                <a:ea typeface="Times New Roman"/>
                <a:cs typeface="Times New Roman"/>
              </a:rPr>
              <a:t>1. </a:t>
            </a:r>
            <a:r>
              <a:rPr lang="en-US" sz="3200" b="0" u="none" dirty="0" err="1">
                <a:latin typeface="Times New Roman"/>
                <a:ea typeface="Times New Roman"/>
                <a:cs typeface="Times New Roman"/>
              </a:rPr>
              <a:t>Người</a:t>
            </a:r>
            <a:r>
              <a:rPr lang="en-US" sz="3200" b="0" u="none" dirty="0">
                <a:latin typeface="Times New Roman"/>
                <a:ea typeface="Times New Roman"/>
                <a:cs typeface="Times New Roman"/>
              </a:rPr>
              <a:t> </a:t>
            </a:r>
            <a:r>
              <a:rPr lang="en-US" sz="3200" b="0" u="none" dirty="0" err="1">
                <a:latin typeface="Times New Roman"/>
                <a:ea typeface="Times New Roman"/>
                <a:cs typeface="Times New Roman"/>
              </a:rPr>
              <a:t>có</a:t>
            </a:r>
            <a:r>
              <a:rPr lang="en-US" sz="3200" b="0" u="none" dirty="0">
                <a:latin typeface="Times New Roman"/>
                <a:ea typeface="Times New Roman"/>
                <a:cs typeface="Times New Roman"/>
              </a:rPr>
              <a:t> </a:t>
            </a:r>
            <a:r>
              <a:rPr lang="en-US" sz="3200" b="0" u="none" dirty="0" err="1">
                <a:solidFill>
                  <a:srgbClr val="FF0000"/>
                </a:solidFill>
                <a:latin typeface="Times New Roman"/>
                <a:ea typeface="Times New Roman"/>
                <a:cs typeface="Times New Roman"/>
              </a:rPr>
              <a:t>thẩm</a:t>
            </a:r>
            <a:r>
              <a:rPr lang="en-US" sz="3200" b="0" u="none" dirty="0">
                <a:solidFill>
                  <a:srgbClr val="FF0000"/>
                </a:solidFill>
                <a:latin typeface="Times New Roman"/>
                <a:ea typeface="Times New Roman"/>
                <a:cs typeface="Times New Roman"/>
              </a:rPr>
              <a:t> </a:t>
            </a:r>
            <a:r>
              <a:rPr lang="en-US" sz="3200" b="0" u="none" dirty="0" err="1">
                <a:solidFill>
                  <a:srgbClr val="FF0000"/>
                </a:solidFill>
                <a:latin typeface="Times New Roman"/>
                <a:ea typeface="Times New Roman"/>
                <a:cs typeface="Times New Roman"/>
              </a:rPr>
              <a:t>quyền</a:t>
            </a:r>
            <a:r>
              <a:rPr lang="en-US" sz="3200" b="0" u="none" dirty="0">
                <a:solidFill>
                  <a:srgbClr val="FF0000"/>
                </a:solidFill>
                <a:latin typeface="Times New Roman"/>
                <a:ea typeface="Times New Roman"/>
                <a:cs typeface="Times New Roman"/>
              </a:rPr>
              <a:t> </a:t>
            </a:r>
            <a:r>
              <a:rPr lang="en-US" sz="3200" b="0" u="none" dirty="0" err="1">
                <a:solidFill>
                  <a:srgbClr val="FF0000"/>
                </a:solidFill>
                <a:latin typeface="Times New Roman"/>
                <a:ea typeface="Times New Roman"/>
                <a:cs typeface="Times New Roman"/>
              </a:rPr>
              <a:t>xử</a:t>
            </a:r>
            <a:r>
              <a:rPr lang="en-US" sz="3200" b="0" u="none" dirty="0">
                <a:solidFill>
                  <a:srgbClr val="FF0000"/>
                </a:solidFill>
                <a:latin typeface="Times New Roman"/>
                <a:ea typeface="Times New Roman"/>
                <a:cs typeface="Times New Roman"/>
              </a:rPr>
              <a:t> </a:t>
            </a:r>
            <a:r>
              <a:rPr lang="en-US" sz="3200" b="0" u="none" dirty="0" err="1">
                <a:solidFill>
                  <a:srgbClr val="FF0000"/>
                </a:solidFill>
                <a:latin typeface="Times New Roman"/>
                <a:ea typeface="Times New Roman"/>
                <a:cs typeface="Times New Roman"/>
              </a:rPr>
              <a:t>phạt</a:t>
            </a:r>
            <a:r>
              <a:rPr lang="en-US" sz="3200" b="0" u="none" dirty="0">
                <a:solidFill>
                  <a:srgbClr val="FF0000"/>
                </a:solidFill>
                <a:latin typeface="Times New Roman"/>
                <a:ea typeface="Times New Roman"/>
                <a:cs typeface="Times New Roman"/>
              </a:rPr>
              <a:t> </a:t>
            </a:r>
            <a:r>
              <a:rPr lang="en-US" sz="3200" b="0" u="none" dirty="0">
                <a:latin typeface="Times New Roman"/>
                <a:ea typeface="Times New Roman"/>
                <a:cs typeface="Times New Roman"/>
              </a:rPr>
              <a:t>vi </a:t>
            </a:r>
            <a:r>
              <a:rPr lang="en-US" sz="3200" b="0" u="none" dirty="0" err="1">
                <a:latin typeface="Times New Roman"/>
                <a:ea typeface="Times New Roman"/>
                <a:cs typeface="Times New Roman"/>
              </a:rPr>
              <a:t>phạm</a:t>
            </a:r>
            <a:r>
              <a:rPr lang="en-US" sz="3200" b="0" u="none" dirty="0">
                <a:latin typeface="Times New Roman"/>
                <a:ea typeface="Times New Roman"/>
                <a:cs typeface="Times New Roman"/>
              </a:rPr>
              <a:t> </a:t>
            </a:r>
            <a:r>
              <a:rPr lang="en-US" sz="3200" b="0" u="none" dirty="0" err="1">
                <a:latin typeface="Times New Roman"/>
                <a:ea typeface="Times New Roman"/>
                <a:cs typeface="Times New Roman"/>
              </a:rPr>
              <a:t>hành</a:t>
            </a:r>
            <a:r>
              <a:rPr lang="en-US" sz="3200" b="0" u="none" dirty="0">
                <a:latin typeface="Times New Roman"/>
                <a:ea typeface="Times New Roman"/>
                <a:cs typeface="Times New Roman"/>
              </a:rPr>
              <a:t> </a:t>
            </a:r>
            <a:r>
              <a:rPr lang="en-US" sz="3200" b="0" u="none" dirty="0" err="1">
                <a:latin typeface="Times New Roman"/>
                <a:ea typeface="Times New Roman"/>
                <a:cs typeface="Times New Roman"/>
              </a:rPr>
              <a:t>chính</a:t>
            </a:r>
            <a:r>
              <a:rPr lang="en-US" sz="3200" b="0" u="none" dirty="0">
                <a:latin typeface="Times New Roman"/>
                <a:ea typeface="Times New Roman"/>
                <a:cs typeface="Times New Roman"/>
              </a:rPr>
              <a:t> </a:t>
            </a:r>
            <a:r>
              <a:rPr lang="en-US" sz="3200" b="0" u="none" dirty="0" err="1">
                <a:latin typeface="Times New Roman"/>
                <a:ea typeface="Times New Roman"/>
                <a:cs typeface="Times New Roman"/>
              </a:rPr>
              <a:t>quy</a:t>
            </a:r>
            <a:r>
              <a:rPr lang="en-US" sz="3200" b="0" u="none" dirty="0">
                <a:latin typeface="Times New Roman"/>
                <a:ea typeface="Times New Roman"/>
                <a:cs typeface="Times New Roman"/>
              </a:rPr>
              <a:t> </a:t>
            </a:r>
            <a:r>
              <a:rPr lang="en-US" sz="3200" b="0" u="none" dirty="0" err="1">
                <a:latin typeface="Times New Roman"/>
                <a:ea typeface="Times New Roman"/>
                <a:cs typeface="Times New Roman"/>
              </a:rPr>
              <a:t>định</a:t>
            </a:r>
            <a:r>
              <a:rPr lang="en-US" sz="3200" b="0" u="none" dirty="0">
                <a:latin typeface="Times New Roman"/>
                <a:ea typeface="Times New Roman"/>
                <a:cs typeface="Times New Roman"/>
              </a:rPr>
              <a:t> </a:t>
            </a:r>
            <a:r>
              <a:rPr lang="en-US" sz="3200" b="0" u="none" dirty="0" err="1">
                <a:latin typeface="Times New Roman"/>
                <a:ea typeface="Times New Roman"/>
                <a:cs typeface="Times New Roman"/>
              </a:rPr>
              <a:t>tại</a:t>
            </a:r>
            <a:r>
              <a:rPr lang="en-US" sz="3200" b="0" u="none" dirty="0">
                <a:latin typeface="Times New Roman"/>
                <a:ea typeface="Times New Roman"/>
                <a:cs typeface="Times New Roman"/>
              </a:rPr>
              <a:t> </a:t>
            </a:r>
            <a:r>
              <a:rPr lang="en-US" sz="3200" b="0" u="none" dirty="0" err="1">
                <a:latin typeface="Times New Roman"/>
                <a:ea typeface="Times New Roman"/>
                <a:cs typeface="Times New Roman"/>
              </a:rPr>
              <a:t>Điều</a:t>
            </a:r>
            <a:r>
              <a:rPr lang="en-US" sz="3200" b="0" u="none" dirty="0">
                <a:latin typeface="Times New Roman"/>
                <a:ea typeface="Times New Roman"/>
                <a:cs typeface="Times New Roman"/>
              </a:rPr>
              <a:t> 28 29, 30, 31, 32, 33 </a:t>
            </a:r>
            <a:r>
              <a:rPr lang="en-US" sz="3200" b="0" u="none" dirty="0" err="1">
                <a:latin typeface="Times New Roman"/>
                <a:ea typeface="Times New Roman"/>
                <a:cs typeface="Times New Roman"/>
              </a:rPr>
              <a:t>và</a:t>
            </a:r>
            <a:r>
              <a:rPr lang="en-US" sz="3200" b="0" u="none" dirty="0">
                <a:latin typeface="Times New Roman"/>
                <a:ea typeface="Times New Roman"/>
                <a:cs typeface="Times New Roman"/>
              </a:rPr>
              <a:t> 34 </a:t>
            </a:r>
            <a:r>
              <a:rPr lang="en-US" sz="3200" b="0" u="none" dirty="0" err="1">
                <a:latin typeface="Times New Roman"/>
                <a:ea typeface="Times New Roman"/>
                <a:cs typeface="Times New Roman"/>
              </a:rPr>
              <a:t>của</a:t>
            </a:r>
            <a:r>
              <a:rPr lang="en-US" sz="3200" b="0" u="none" dirty="0">
                <a:latin typeface="Times New Roman"/>
                <a:ea typeface="Times New Roman"/>
                <a:cs typeface="Times New Roman"/>
              </a:rPr>
              <a:t> </a:t>
            </a:r>
            <a:r>
              <a:rPr lang="en-US" sz="3200" b="0" u="none" dirty="0" err="1">
                <a:latin typeface="Times New Roman"/>
                <a:ea typeface="Times New Roman"/>
                <a:cs typeface="Times New Roman"/>
              </a:rPr>
              <a:t>Nghị</a:t>
            </a:r>
            <a:r>
              <a:rPr lang="en-US" sz="3200" b="0" u="none" dirty="0">
                <a:latin typeface="Times New Roman"/>
                <a:ea typeface="Times New Roman"/>
                <a:cs typeface="Times New Roman"/>
              </a:rPr>
              <a:t> </a:t>
            </a:r>
            <a:r>
              <a:rPr lang="en-US" sz="3200" b="0" u="none" dirty="0" err="1">
                <a:latin typeface="Times New Roman"/>
                <a:ea typeface="Times New Roman"/>
                <a:cs typeface="Times New Roman"/>
              </a:rPr>
              <a:t>định</a:t>
            </a:r>
            <a:r>
              <a:rPr lang="en-US" sz="3200" b="0" u="none" dirty="0">
                <a:latin typeface="Times New Roman"/>
                <a:ea typeface="Times New Roman"/>
                <a:cs typeface="Times New Roman"/>
              </a:rPr>
              <a:t> </a:t>
            </a:r>
            <a:r>
              <a:rPr lang="en-US" sz="3200" b="0" u="none" dirty="0" err="1">
                <a:latin typeface="Times New Roman"/>
                <a:ea typeface="Times New Roman"/>
                <a:cs typeface="Times New Roman"/>
              </a:rPr>
              <a:t>này</a:t>
            </a:r>
            <a:r>
              <a:rPr lang="en-US" sz="3200" b="0" u="none" dirty="0">
                <a:latin typeface="Times New Roman"/>
                <a:ea typeface="Times New Roman"/>
                <a:cs typeface="Times New Roman"/>
              </a:rPr>
              <a:t> </a:t>
            </a:r>
            <a:r>
              <a:rPr lang="en-US" sz="3200" b="0" u="none" dirty="0" err="1">
                <a:latin typeface="Times New Roman"/>
                <a:ea typeface="Times New Roman"/>
                <a:cs typeface="Times New Roman"/>
              </a:rPr>
              <a:t>theo</a:t>
            </a:r>
            <a:r>
              <a:rPr lang="en-US" sz="3200" b="0" u="none" dirty="0">
                <a:latin typeface="Times New Roman"/>
                <a:ea typeface="Times New Roman"/>
                <a:cs typeface="Times New Roman"/>
              </a:rPr>
              <a:t> </a:t>
            </a:r>
            <a:r>
              <a:rPr lang="en-US" sz="3200" b="0" u="none" dirty="0" err="1">
                <a:latin typeface="Times New Roman"/>
                <a:ea typeface="Times New Roman"/>
                <a:cs typeface="Times New Roman"/>
              </a:rPr>
              <a:t>chức</a:t>
            </a:r>
            <a:r>
              <a:rPr lang="en-US" sz="3200" b="0" u="none" dirty="0">
                <a:latin typeface="Times New Roman"/>
                <a:ea typeface="Times New Roman"/>
                <a:cs typeface="Times New Roman"/>
              </a:rPr>
              <a:t> </a:t>
            </a:r>
            <a:r>
              <a:rPr lang="en-US" sz="3200" b="0" u="none" dirty="0" err="1">
                <a:latin typeface="Times New Roman"/>
                <a:ea typeface="Times New Roman"/>
                <a:cs typeface="Times New Roman"/>
              </a:rPr>
              <a:t>năng</a:t>
            </a:r>
            <a:r>
              <a:rPr lang="en-US" sz="3200" b="0" u="none" dirty="0">
                <a:latin typeface="Times New Roman"/>
                <a:ea typeface="Times New Roman"/>
                <a:cs typeface="Times New Roman"/>
              </a:rPr>
              <a:t>, </a:t>
            </a:r>
            <a:r>
              <a:rPr lang="en-US" sz="3200" b="0" u="none" dirty="0" err="1">
                <a:latin typeface="Times New Roman"/>
                <a:ea typeface="Times New Roman"/>
                <a:cs typeface="Times New Roman"/>
              </a:rPr>
              <a:t>nhiệm</a:t>
            </a:r>
            <a:r>
              <a:rPr lang="en-US" sz="3200" b="0" u="none" dirty="0">
                <a:latin typeface="Times New Roman"/>
                <a:ea typeface="Times New Roman"/>
                <a:cs typeface="Times New Roman"/>
              </a:rPr>
              <a:t> </a:t>
            </a:r>
            <a:r>
              <a:rPr lang="en-US" sz="3200" b="0" u="none" dirty="0" err="1">
                <a:latin typeface="Times New Roman"/>
                <a:ea typeface="Times New Roman"/>
                <a:cs typeface="Times New Roman"/>
              </a:rPr>
              <a:t>vụ</a:t>
            </a:r>
            <a:r>
              <a:rPr lang="en-US" sz="3200" b="0" u="none" dirty="0">
                <a:latin typeface="Times New Roman"/>
                <a:ea typeface="Times New Roman"/>
                <a:cs typeface="Times New Roman"/>
              </a:rPr>
              <a:t>, </a:t>
            </a:r>
            <a:r>
              <a:rPr lang="en-US" sz="3200" b="0" u="none" dirty="0" err="1">
                <a:latin typeface="Times New Roman"/>
                <a:ea typeface="Times New Roman"/>
                <a:cs typeface="Times New Roman"/>
              </a:rPr>
              <a:t>quyền</a:t>
            </a:r>
            <a:r>
              <a:rPr lang="en-US" sz="3200" b="0" u="none" dirty="0">
                <a:latin typeface="Times New Roman"/>
                <a:ea typeface="Times New Roman"/>
                <a:cs typeface="Times New Roman"/>
              </a:rPr>
              <a:t> </a:t>
            </a:r>
            <a:r>
              <a:rPr lang="en-US" sz="3200" b="0" u="none" dirty="0" err="1">
                <a:latin typeface="Times New Roman"/>
                <a:ea typeface="Times New Roman"/>
                <a:cs typeface="Times New Roman"/>
              </a:rPr>
              <a:t>hạn</a:t>
            </a:r>
            <a:r>
              <a:rPr lang="en-US" sz="3200" b="0" u="none" dirty="0">
                <a:latin typeface="Times New Roman"/>
                <a:ea typeface="Times New Roman"/>
                <a:cs typeface="Times New Roman"/>
              </a:rPr>
              <a:t> </a:t>
            </a:r>
            <a:r>
              <a:rPr lang="en-US" sz="3200" b="0" u="none" dirty="0" err="1">
                <a:latin typeface="Times New Roman"/>
                <a:ea typeface="Times New Roman"/>
                <a:cs typeface="Times New Roman"/>
              </a:rPr>
              <a:t>được</a:t>
            </a:r>
            <a:r>
              <a:rPr lang="en-US" sz="3200" b="0" u="none" dirty="0">
                <a:latin typeface="Times New Roman"/>
                <a:ea typeface="Times New Roman"/>
                <a:cs typeface="Times New Roman"/>
              </a:rPr>
              <a:t> </a:t>
            </a:r>
            <a:r>
              <a:rPr lang="en-US" sz="3200" b="0" u="none" dirty="0" err="1">
                <a:latin typeface="Times New Roman"/>
                <a:ea typeface="Times New Roman"/>
                <a:cs typeface="Times New Roman"/>
              </a:rPr>
              <a:t>giao</a:t>
            </a:r>
            <a:r>
              <a:rPr lang="en-US" sz="3200" b="0" u="none" dirty="0">
                <a:latin typeface="Times New Roman"/>
                <a:ea typeface="Times New Roman"/>
                <a:cs typeface="Times New Roman"/>
              </a:rPr>
              <a:t>.</a:t>
            </a:r>
            <a:endParaRPr lang="en-US" sz="3200" b="0" u="none" dirty="0">
              <a:latin typeface="Times New Roman"/>
              <a:ea typeface="Calibri"/>
              <a:cs typeface="Times New Roman"/>
            </a:endParaRPr>
          </a:p>
          <a:p>
            <a:pPr marL="0" indent="0" algn="just">
              <a:buNone/>
              <a:tabLst/>
            </a:pPr>
            <a:r>
              <a:rPr lang="en-US" sz="3200" b="0" u="none" dirty="0">
                <a:latin typeface="Times New Roman"/>
                <a:ea typeface="Times New Roman"/>
              </a:rPr>
              <a:t>2. </a:t>
            </a:r>
            <a:r>
              <a:rPr lang="en-US" sz="3200" b="0" u="none" dirty="0" err="1">
                <a:solidFill>
                  <a:srgbClr val="FF0000"/>
                </a:solidFill>
                <a:latin typeface="Times New Roman"/>
                <a:ea typeface="Times New Roman"/>
              </a:rPr>
              <a:t>Công</a:t>
            </a:r>
            <a:r>
              <a:rPr lang="en-US" sz="3200" b="0" u="none" dirty="0">
                <a:solidFill>
                  <a:srgbClr val="FF0000"/>
                </a:solidFill>
                <a:latin typeface="Times New Roman"/>
                <a:ea typeface="Times New Roman"/>
              </a:rPr>
              <a:t> </a:t>
            </a:r>
            <a:r>
              <a:rPr lang="en-US" sz="3200" b="0" u="none" dirty="0" err="1">
                <a:solidFill>
                  <a:srgbClr val="FF0000"/>
                </a:solidFill>
                <a:latin typeface="Times New Roman"/>
                <a:ea typeface="Times New Roman"/>
              </a:rPr>
              <a:t>chức</a:t>
            </a:r>
            <a:r>
              <a:rPr lang="en-US" sz="3200" b="0" u="none" dirty="0">
                <a:solidFill>
                  <a:srgbClr val="FF0000"/>
                </a:solidFill>
                <a:latin typeface="Times New Roman"/>
                <a:ea typeface="Times New Roman"/>
              </a:rPr>
              <a:t>, </a:t>
            </a:r>
            <a:r>
              <a:rPr lang="en-US" sz="3200" b="0" u="none" dirty="0" err="1">
                <a:solidFill>
                  <a:srgbClr val="FF0000"/>
                </a:solidFill>
                <a:latin typeface="Times New Roman"/>
                <a:ea typeface="Times New Roman"/>
              </a:rPr>
              <a:t>viên</a:t>
            </a:r>
            <a:r>
              <a:rPr lang="en-US" sz="3200" b="0" u="none" dirty="0">
                <a:solidFill>
                  <a:srgbClr val="FF0000"/>
                </a:solidFill>
                <a:latin typeface="Times New Roman"/>
                <a:ea typeface="Times New Roman"/>
              </a:rPr>
              <a:t> </a:t>
            </a:r>
            <a:r>
              <a:rPr lang="en-US" sz="3200" b="0" u="none" dirty="0" err="1">
                <a:solidFill>
                  <a:srgbClr val="FF0000"/>
                </a:solidFill>
                <a:latin typeface="Times New Roman"/>
                <a:ea typeface="Times New Roman"/>
              </a:rPr>
              <a:t>chức</a:t>
            </a:r>
            <a:r>
              <a:rPr lang="en-US" sz="3200" b="0" u="none" dirty="0">
                <a:solidFill>
                  <a:srgbClr val="FF0000"/>
                </a:solidFill>
                <a:latin typeface="Times New Roman"/>
                <a:ea typeface="Times New Roman"/>
              </a:rPr>
              <a:t> </a:t>
            </a:r>
            <a:r>
              <a:rPr lang="en-US" sz="3200" b="0" u="none" dirty="0" err="1">
                <a:latin typeface="Times New Roman"/>
                <a:ea typeface="Times New Roman"/>
              </a:rPr>
              <a:t>thuộc</a:t>
            </a:r>
            <a:r>
              <a:rPr lang="en-US" sz="3200" b="0" u="none" dirty="0">
                <a:latin typeface="Times New Roman"/>
                <a:ea typeface="Times New Roman"/>
              </a:rPr>
              <a:t> </a:t>
            </a:r>
            <a:r>
              <a:rPr lang="en-US" sz="3200" b="0" u="none" dirty="0" err="1">
                <a:latin typeface="Times New Roman"/>
                <a:ea typeface="Times New Roman"/>
              </a:rPr>
              <a:t>các</a:t>
            </a:r>
            <a:r>
              <a:rPr lang="en-US" sz="3200" b="0" u="none" dirty="0">
                <a:latin typeface="Times New Roman"/>
                <a:ea typeface="Times New Roman"/>
              </a:rPr>
              <a:t> </a:t>
            </a:r>
            <a:r>
              <a:rPr lang="en-US" sz="3200" b="0" u="none" dirty="0" err="1">
                <a:latin typeface="Times New Roman"/>
                <a:ea typeface="Times New Roman"/>
              </a:rPr>
              <a:t>ngành</a:t>
            </a:r>
            <a:r>
              <a:rPr lang="en-US" sz="3200" b="0" u="none" dirty="0">
                <a:latin typeface="Times New Roman"/>
                <a:ea typeface="Times New Roman"/>
              </a:rPr>
              <a:t>: Y </a:t>
            </a:r>
            <a:r>
              <a:rPr lang="en-US" sz="3200" b="0" u="none" dirty="0" err="1">
                <a:latin typeface="Times New Roman"/>
                <a:ea typeface="Times New Roman"/>
              </a:rPr>
              <a:t>tế</a:t>
            </a:r>
            <a:r>
              <a:rPr lang="en-US" sz="3200" b="0" u="none" dirty="0">
                <a:latin typeface="Times New Roman"/>
                <a:ea typeface="Times New Roman"/>
              </a:rPr>
              <a:t>, </a:t>
            </a:r>
            <a:r>
              <a:rPr lang="en-US" sz="3200" b="0" u="none" dirty="0" err="1">
                <a:latin typeface="Times New Roman"/>
                <a:ea typeface="Times New Roman"/>
              </a:rPr>
              <a:t>Nông</a:t>
            </a:r>
            <a:r>
              <a:rPr lang="en-US" sz="3200" b="0" u="none" dirty="0">
                <a:latin typeface="Times New Roman"/>
                <a:ea typeface="Times New Roman"/>
              </a:rPr>
              <a:t> </a:t>
            </a:r>
            <a:r>
              <a:rPr lang="en-US" sz="3200" b="0" u="none" dirty="0" err="1">
                <a:latin typeface="Times New Roman"/>
                <a:ea typeface="Times New Roman"/>
              </a:rPr>
              <a:t>nghiệp</a:t>
            </a:r>
            <a:r>
              <a:rPr lang="en-US" sz="3200" b="0" u="none" dirty="0">
                <a:latin typeface="Times New Roman"/>
                <a:ea typeface="Times New Roman"/>
              </a:rPr>
              <a:t> </a:t>
            </a:r>
            <a:r>
              <a:rPr lang="en-US" sz="3200" b="0" u="none" dirty="0" err="1">
                <a:latin typeface="Times New Roman"/>
                <a:ea typeface="Times New Roman"/>
              </a:rPr>
              <a:t>và</a:t>
            </a:r>
            <a:r>
              <a:rPr lang="en-US" sz="3200" b="0" u="none" dirty="0">
                <a:latin typeface="Times New Roman"/>
                <a:ea typeface="Times New Roman"/>
              </a:rPr>
              <a:t> </a:t>
            </a:r>
            <a:r>
              <a:rPr lang="en-US" sz="3200" b="0" u="none" dirty="0" err="1">
                <a:latin typeface="Times New Roman"/>
                <a:ea typeface="Times New Roman"/>
              </a:rPr>
              <a:t>Phát</a:t>
            </a:r>
            <a:r>
              <a:rPr lang="en-US" sz="3200" b="0" u="none" dirty="0">
                <a:latin typeface="Times New Roman"/>
                <a:ea typeface="Times New Roman"/>
              </a:rPr>
              <a:t> </a:t>
            </a:r>
            <a:r>
              <a:rPr lang="en-US" sz="3200" b="0" u="none" dirty="0" err="1">
                <a:latin typeface="Times New Roman"/>
                <a:ea typeface="Times New Roman"/>
              </a:rPr>
              <a:t>triển</a:t>
            </a:r>
            <a:r>
              <a:rPr lang="en-US" sz="3200" b="0" u="none" dirty="0">
                <a:latin typeface="Times New Roman"/>
                <a:ea typeface="Times New Roman"/>
              </a:rPr>
              <a:t> </a:t>
            </a:r>
            <a:r>
              <a:rPr lang="en-US" sz="3200" b="0" u="none" dirty="0" err="1">
                <a:latin typeface="Times New Roman"/>
                <a:ea typeface="Times New Roman"/>
              </a:rPr>
              <a:t>nông</a:t>
            </a:r>
            <a:r>
              <a:rPr lang="en-US" sz="3200" b="0" u="none" dirty="0">
                <a:latin typeface="Times New Roman"/>
                <a:ea typeface="Times New Roman"/>
              </a:rPr>
              <a:t> </a:t>
            </a:r>
            <a:r>
              <a:rPr lang="en-US" sz="3200" b="0" u="none" dirty="0" err="1">
                <a:latin typeface="Times New Roman"/>
                <a:ea typeface="Times New Roman"/>
              </a:rPr>
              <a:t>thôn</a:t>
            </a:r>
            <a:r>
              <a:rPr lang="en-US" sz="3200" b="0" u="none" dirty="0">
                <a:latin typeface="Times New Roman"/>
                <a:ea typeface="Times New Roman"/>
              </a:rPr>
              <a:t>, </a:t>
            </a:r>
            <a:r>
              <a:rPr lang="en-US" sz="3200" b="0" u="none" dirty="0" err="1">
                <a:latin typeface="Times New Roman"/>
                <a:ea typeface="Times New Roman"/>
              </a:rPr>
              <a:t>Công</a:t>
            </a:r>
            <a:r>
              <a:rPr lang="en-US" sz="3200" b="0" u="none" dirty="0">
                <a:latin typeface="Times New Roman"/>
                <a:ea typeface="Times New Roman"/>
              </a:rPr>
              <a:t> </a:t>
            </a:r>
            <a:r>
              <a:rPr lang="en-US" sz="3200" b="0" u="none" dirty="0" err="1">
                <a:latin typeface="Times New Roman"/>
                <a:ea typeface="Times New Roman"/>
              </a:rPr>
              <a:t>Thương</a:t>
            </a:r>
            <a:r>
              <a:rPr lang="en-US" sz="3200" b="0" u="none" dirty="0">
                <a:latin typeface="Times New Roman"/>
                <a:ea typeface="Times New Roman"/>
              </a:rPr>
              <a:t> </a:t>
            </a:r>
            <a:r>
              <a:rPr lang="en-US" sz="3200" b="0" u="none" dirty="0" err="1">
                <a:latin typeface="Times New Roman"/>
                <a:ea typeface="Times New Roman"/>
              </a:rPr>
              <a:t>và</a:t>
            </a:r>
            <a:r>
              <a:rPr lang="en-US" sz="3200" b="0" u="none" dirty="0">
                <a:latin typeface="Times New Roman"/>
                <a:ea typeface="Times New Roman"/>
              </a:rPr>
              <a:t> </a:t>
            </a:r>
            <a:r>
              <a:rPr lang="en-US" sz="3200" b="0" u="none" dirty="0" err="1">
                <a:latin typeface="Times New Roman"/>
                <a:ea typeface="Times New Roman"/>
              </a:rPr>
              <a:t>công</a:t>
            </a:r>
            <a:r>
              <a:rPr lang="en-US" sz="3200" b="0" u="none" dirty="0">
                <a:latin typeface="Times New Roman"/>
                <a:ea typeface="Times New Roman"/>
              </a:rPr>
              <a:t> </a:t>
            </a:r>
            <a:r>
              <a:rPr lang="en-US" sz="3200" b="0" u="none" dirty="0" err="1">
                <a:latin typeface="Times New Roman"/>
                <a:ea typeface="Times New Roman"/>
              </a:rPr>
              <a:t>chức</a:t>
            </a:r>
            <a:r>
              <a:rPr lang="en-US" sz="3200" b="0" u="none" dirty="0">
                <a:latin typeface="Times New Roman"/>
                <a:ea typeface="Times New Roman"/>
              </a:rPr>
              <a:t>, </a:t>
            </a:r>
            <a:r>
              <a:rPr lang="en-US" sz="3200" b="0" u="none" dirty="0" err="1">
                <a:latin typeface="Times New Roman"/>
                <a:ea typeface="Times New Roman"/>
              </a:rPr>
              <a:t>viên</a:t>
            </a:r>
            <a:r>
              <a:rPr lang="en-US" sz="3200" b="0" u="none" dirty="0">
                <a:latin typeface="Times New Roman"/>
                <a:ea typeface="Times New Roman"/>
              </a:rPr>
              <a:t> </a:t>
            </a:r>
            <a:r>
              <a:rPr lang="en-US" sz="3200" b="0" u="none" dirty="0" err="1">
                <a:latin typeface="Times New Roman"/>
                <a:ea typeface="Times New Roman"/>
              </a:rPr>
              <a:t>chức</a:t>
            </a:r>
            <a:r>
              <a:rPr lang="en-US" sz="3200" b="0" u="none" dirty="0">
                <a:latin typeface="Times New Roman"/>
                <a:ea typeface="Times New Roman"/>
              </a:rPr>
              <a:t>, </a:t>
            </a:r>
            <a:r>
              <a:rPr lang="en-US" sz="3200" b="0" u="none" dirty="0" err="1">
                <a:latin typeface="Times New Roman"/>
                <a:ea typeface="Times New Roman"/>
              </a:rPr>
              <a:t>người</a:t>
            </a:r>
            <a:r>
              <a:rPr lang="en-US" sz="3200" b="0" u="none" dirty="0">
                <a:latin typeface="Times New Roman"/>
                <a:ea typeface="Times New Roman"/>
              </a:rPr>
              <a:t> </a:t>
            </a:r>
            <a:r>
              <a:rPr lang="en-US" sz="3200" b="0" u="none" dirty="0" err="1">
                <a:latin typeface="Times New Roman"/>
                <a:ea typeface="Times New Roman"/>
              </a:rPr>
              <a:t>thuộc</a:t>
            </a:r>
            <a:r>
              <a:rPr lang="en-US" sz="3200" b="0" u="none" dirty="0">
                <a:latin typeface="Times New Roman"/>
                <a:ea typeface="Times New Roman"/>
              </a:rPr>
              <a:t> </a:t>
            </a:r>
            <a:r>
              <a:rPr lang="en-US" sz="3200" b="0" u="none" dirty="0" err="1">
                <a:latin typeface="Times New Roman"/>
                <a:ea typeface="Times New Roman"/>
              </a:rPr>
              <a:t>lực</a:t>
            </a:r>
            <a:r>
              <a:rPr lang="en-US" sz="3200" b="0" u="none" dirty="0">
                <a:latin typeface="Times New Roman"/>
                <a:ea typeface="Times New Roman"/>
              </a:rPr>
              <a:t> </a:t>
            </a:r>
            <a:r>
              <a:rPr lang="en-US" sz="3200" b="0" u="none" dirty="0" err="1">
                <a:latin typeface="Times New Roman"/>
                <a:ea typeface="Times New Roman"/>
              </a:rPr>
              <a:t>lượng</a:t>
            </a:r>
            <a:r>
              <a:rPr lang="en-US" sz="3200" b="0" u="none" dirty="0">
                <a:latin typeface="Times New Roman"/>
                <a:ea typeface="Times New Roman"/>
              </a:rPr>
              <a:t> </a:t>
            </a:r>
            <a:r>
              <a:rPr lang="en-US" sz="3200" b="0" u="none" dirty="0" err="1">
                <a:latin typeface="Times New Roman"/>
                <a:ea typeface="Times New Roman"/>
              </a:rPr>
              <a:t>Quân</a:t>
            </a:r>
            <a:r>
              <a:rPr lang="en-US" sz="3200" b="0" u="none" dirty="0">
                <a:latin typeface="Times New Roman"/>
                <a:ea typeface="Times New Roman"/>
              </a:rPr>
              <a:t> </a:t>
            </a:r>
            <a:r>
              <a:rPr lang="en-US" sz="3200" b="0" u="none" dirty="0" err="1">
                <a:latin typeface="Times New Roman"/>
                <a:ea typeface="Times New Roman"/>
              </a:rPr>
              <a:t>đội</a:t>
            </a:r>
            <a:r>
              <a:rPr lang="en-US" sz="3200" b="0" u="none" dirty="0">
                <a:latin typeface="Times New Roman"/>
                <a:ea typeface="Times New Roman"/>
              </a:rPr>
              <a:t> </a:t>
            </a:r>
            <a:r>
              <a:rPr lang="en-US" sz="3200" b="0" u="none" dirty="0" err="1">
                <a:latin typeface="Times New Roman"/>
                <a:ea typeface="Times New Roman"/>
              </a:rPr>
              <a:t>nhân</a:t>
            </a:r>
            <a:r>
              <a:rPr lang="en-US" sz="3200" b="0" u="none" dirty="0">
                <a:latin typeface="Times New Roman"/>
                <a:ea typeface="Times New Roman"/>
              </a:rPr>
              <a:t> </a:t>
            </a:r>
            <a:r>
              <a:rPr lang="en-US" sz="3200" b="0" u="none" dirty="0" err="1">
                <a:latin typeface="Times New Roman"/>
                <a:ea typeface="Times New Roman"/>
              </a:rPr>
              <a:t>dân</a:t>
            </a:r>
            <a:r>
              <a:rPr lang="en-US" sz="3200" b="0" u="none" dirty="0">
                <a:latin typeface="Times New Roman"/>
                <a:ea typeface="Times New Roman"/>
              </a:rPr>
              <a:t>, </a:t>
            </a:r>
            <a:r>
              <a:rPr lang="en-US" sz="3200" b="0" u="none" dirty="0" err="1">
                <a:latin typeface="Times New Roman"/>
                <a:ea typeface="Times New Roman"/>
              </a:rPr>
              <a:t>Công</a:t>
            </a:r>
            <a:r>
              <a:rPr lang="en-US" sz="3200" b="0" u="none" dirty="0">
                <a:latin typeface="Times New Roman"/>
                <a:ea typeface="Times New Roman"/>
              </a:rPr>
              <a:t> an </a:t>
            </a:r>
            <a:r>
              <a:rPr lang="en-US" sz="3200" b="0" u="none" dirty="0" err="1">
                <a:latin typeface="Times New Roman"/>
                <a:ea typeface="Times New Roman"/>
              </a:rPr>
              <a:t>nhân</a:t>
            </a:r>
            <a:r>
              <a:rPr lang="en-US" sz="3200" b="0" u="none" dirty="0">
                <a:latin typeface="Times New Roman"/>
                <a:ea typeface="Times New Roman"/>
              </a:rPr>
              <a:t> </a:t>
            </a:r>
            <a:r>
              <a:rPr lang="en-US" sz="3200" b="0" u="none" dirty="0" err="1">
                <a:latin typeface="Times New Roman"/>
                <a:ea typeface="Times New Roman"/>
              </a:rPr>
              <a:t>dân</a:t>
            </a:r>
            <a:r>
              <a:rPr lang="en-US" sz="3200" b="0" u="none" dirty="0">
                <a:latin typeface="Times New Roman"/>
                <a:ea typeface="Times New Roman"/>
              </a:rPr>
              <a:t>, </a:t>
            </a:r>
            <a:r>
              <a:rPr lang="en-US" sz="3200" b="0" u="none" dirty="0" err="1">
                <a:latin typeface="Times New Roman"/>
                <a:ea typeface="Times New Roman"/>
              </a:rPr>
              <a:t>trong</a:t>
            </a:r>
            <a:r>
              <a:rPr lang="en-US" sz="3200" b="0" u="none" dirty="0">
                <a:latin typeface="Times New Roman"/>
                <a:ea typeface="Times New Roman"/>
              </a:rPr>
              <a:t> </a:t>
            </a:r>
            <a:r>
              <a:rPr lang="en-US" sz="3200" b="0" u="none" dirty="0" err="1">
                <a:latin typeface="Times New Roman"/>
                <a:ea typeface="Times New Roman"/>
              </a:rPr>
              <a:t>các</a:t>
            </a:r>
            <a:r>
              <a:rPr lang="en-US" sz="3200" b="0" u="none" dirty="0">
                <a:latin typeface="Times New Roman"/>
                <a:ea typeface="Times New Roman"/>
              </a:rPr>
              <a:t> </a:t>
            </a:r>
            <a:r>
              <a:rPr lang="en-US" sz="3200" b="0" u="none" dirty="0" err="1">
                <a:latin typeface="Times New Roman"/>
                <a:ea typeface="Times New Roman"/>
              </a:rPr>
              <a:t>cơ</a:t>
            </a:r>
            <a:r>
              <a:rPr lang="en-US" sz="3200" b="0" u="none" dirty="0">
                <a:latin typeface="Times New Roman"/>
                <a:ea typeface="Times New Roman"/>
              </a:rPr>
              <a:t> </a:t>
            </a:r>
            <a:r>
              <a:rPr lang="en-US" sz="3200" b="0" u="none" dirty="0" err="1">
                <a:latin typeface="Times New Roman"/>
                <a:ea typeface="Times New Roman"/>
              </a:rPr>
              <a:t>quan</a:t>
            </a:r>
            <a:r>
              <a:rPr lang="en-US" sz="3200" b="0" u="none" dirty="0">
                <a:latin typeface="Times New Roman"/>
                <a:ea typeface="Times New Roman"/>
              </a:rPr>
              <a:t> </a:t>
            </a:r>
            <a:r>
              <a:rPr lang="en-US" sz="3200" b="0" u="none" dirty="0" err="1">
                <a:latin typeface="Times New Roman"/>
                <a:ea typeface="Times New Roman"/>
              </a:rPr>
              <a:t>được</a:t>
            </a:r>
            <a:r>
              <a:rPr lang="en-US" sz="3200" b="0" u="none" dirty="0">
                <a:latin typeface="Times New Roman"/>
                <a:ea typeface="Times New Roman"/>
              </a:rPr>
              <a:t> </a:t>
            </a:r>
            <a:r>
              <a:rPr lang="en-US" sz="3200" b="0" u="none" dirty="0" err="1">
                <a:latin typeface="Times New Roman"/>
                <a:ea typeface="Times New Roman"/>
              </a:rPr>
              <a:t>quy</a:t>
            </a:r>
            <a:r>
              <a:rPr lang="en-US" sz="3200" b="0" u="none" dirty="0">
                <a:latin typeface="Times New Roman"/>
                <a:ea typeface="Times New Roman"/>
              </a:rPr>
              <a:t> </a:t>
            </a:r>
            <a:r>
              <a:rPr lang="en-US" sz="3200" b="0" u="none" dirty="0" err="1">
                <a:latin typeface="Times New Roman"/>
                <a:ea typeface="Times New Roman"/>
              </a:rPr>
              <a:t>định</a:t>
            </a:r>
            <a:r>
              <a:rPr lang="en-US" sz="3200" b="0" u="none" dirty="0">
                <a:latin typeface="Times New Roman"/>
                <a:ea typeface="Times New Roman"/>
              </a:rPr>
              <a:t> </a:t>
            </a:r>
            <a:r>
              <a:rPr lang="en-US" sz="3200" b="0" u="none" dirty="0" err="1">
                <a:latin typeface="Times New Roman"/>
                <a:ea typeface="Times New Roman"/>
              </a:rPr>
              <a:t>tại</a:t>
            </a:r>
            <a:r>
              <a:rPr lang="en-US" sz="3200" b="0" u="none" dirty="0">
                <a:latin typeface="Times New Roman"/>
                <a:ea typeface="Times New Roman"/>
              </a:rPr>
              <a:t> </a:t>
            </a:r>
            <a:r>
              <a:rPr lang="en-US" sz="3200" b="0" u="none" dirty="0" err="1">
                <a:latin typeface="Times New Roman"/>
                <a:ea typeface="Times New Roman"/>
              </a:rPr>
              <a:t>Điều</a:t>
            </a:r>
            <a:r>
              <a:rPr lang="en-US" sz="3200" b="0" u="none" dirty="0">
                <a:latin typeface="Times New Roman"/>
                <a:ea typeface="Times New Roman"/>
              </a:rPr>
              <a:t> 28, 29, 30, 31, 32, 33 </a:t>
            </a:r>
            <a:r>
              <a:rPr lang="en-US" sz="3200" b="0" u="none" dirty="0" err="1">
                <a:latin typeface="Times New Roman"/>
                <a:ea typeface="Times New Roman"/>
              </a:rPr>
              <a:t>và</a:t>
            </a:r>
            <a:r>
              <a:rPr lang="en-US" sz="3200" b="0" u="none" dirty="0">
                <a:latin typeface="Times New Roman"/>
                <a:ea typeface="Times New Roman"/>
              </a:rPr>
              <a:t> 34 </a:t>
            </a:r>
            <a:r>
              <a:rPr lang="en-US" sz="3200" b="0" u="none" dirty="0" err="1">
                <a:latin typeface="Times New Roman"/>
                <a:ea typeface="Times New Roman"/>
              </a:rPr>
              <a:t>của</a:t>
            </a:r>
            <a:r>
              <a:rPr lang="en-US" sz="3200" b="0" u="none" dirty="0">
                <a:latin typeface="Times New Roman"/>
                <a:ea typeface="Times New Roman"/>
              </a:rPr>
              <a:t> </a:t>
            </a:r>
            <a:r>
              <a:rPr lang="en-US" sz="3200" b="0" u="none" dirty="0" err="1">
                <a:latin typeface="Times New Roman"/>
                <a:ea typeface="Times New Roman"/>
              </a:rPr>
              <a:t>Nghị</a:t>
            </a:r>
            <a:r>
              <a:rPr lang="en-US" sz="3200" b="0" u="none" dirty="0">
                <a:latin typeface="Times New Roman"/>
                <a:ea typeface="Times New Roman"/>
              </a:rPr>
              <a:t> </a:t>
            </a:r>
            <a:r>
              <a:rPr lang="en-US" sz="3200" b="0" u="none" dirty="0" err="1">
                <a:latin typeface="Times New Roman"/>
                <a:ea typeface="Times New Roman"/>
              </a:rPr>
              <a:t>định</a:t>
            </a:r>
            <a:r>
              <a:rPr lang="en-US" sz="3200" b="0" u="none" dirty="0">
                <a:latin typeface="Times New Roman"/>
                <a:ea typeface="Times New Roman"/>
              </a:rPr>
              <a:t> </a:t>
            </a:r>
            <a:r>
              <a:rPr lang="en-US" sz="3200" b="0" u="none" dirty="0" err="1">
                <a:latin typeface="Times New Roman"/>
                <a:ea typeface="Times New Roman"/>
              </a:rPr>
              <a:t>này</a:t>
            </a:r>
            <a:r>
              <a:rPr lang="en-US" sz="3200" b="0" u="none" dirty="0">
                <a:latin typeface="Times New Roman"/>
                <a:ea typeface="Times New Roman"/>
              </a:rPr>
              <a:t> </a:t>
            </a:r>
            <a:r>
              <a:rPr lang="en-US" sz="3200" b="0" u="none" dirty="0" err="1">
                <a:latin typeface="Times New Roman"/>
                <a:ea typeface="Times New Roman"/>
              </a:rPr>
              <a:t>đang</a:t>
            </a:r>
            <a:r>
              <a:rPr lang="en-US" sz="3200" b="0" u="none" dirty="0">
                <a:latin typeface="Times New Roman"/>
                <a:ea typeface="Times New Roman"/>
              </a:rPr>
              <a:t> </a:t>
            </a:r>
            <a:r>
              <a:rPr lang="en-US" sz="3200" b="0" u="none" dirty="0" err="1">
                <a:latin typeface="Times New Roman"/>
                <a:ea typeface="Times New Roman"/>
              </a:rPr>
              <a:t>thi</a:t>
            </a:r>
            <a:r>
              <a:rPr lang="en-US" sz="3200" b="0" u="none" dirty="0">
                <a:latin typeface="Times New Roman"/>
                <a:ea typeface="Times New Roman"/>
              </a:rPr>
              <a:t> </a:t>
            </a:r>
            <a:r>
              <a:rPr lang="en-US" sz="3200" b="0" u="none" dirty="0" err="1">
                <a:latin typeface="Times New Roman"/>
                <a:ea typeface="Times New Roman"/>
              </a:rPr>
              <a:t>hành</a:t>
            </a:r>
            <a:r>
              <a:rPr lang="en-US" sz="3200" b="0" u="none" dirty="0">
                <a:latin typeface="Times New Roman"/>
                <a:ea typeface="Times New Roman"/>
              </a:rPr>
              <a:t> </a:t>
            </a:r>
            <a:r>
              <a:rPr lang="en-US" sz="3200" b="0" u="none" dirty="0" err="1">
                <a:latin typeface="Times New Roman"/>
                <a:ea typeface="Times New Roman"/>
              </a:rPr>
              <a:t>công</a:t>
            </a:r>
            <a:r>
              <a:rPr lang="en-US" sz="3200" b="0" u="none" dirty="0">
                <a:latin typeface="Times New Roman"/>
                <a:ea typeface="Times New Roman"/>
              </a:rPr>
              <a:t> </a:t>
            </a:r>
            <a:r>
              <a:rPr lang="en-US" sz="3200" b="0" u="none" dirty="0" err="1">
                <a:latin typeface="Times New Roman"/>
                <a:ea typeface="Times New Roman"/>
              </a:rPr>
              <a:t>vụ</a:t>
            </a:r>
            <a:r>
              <a:rPr lang="en-US" sz="3200" b="0" u="none" dirty="0">
                <a:latin typeface="Times New Roman"/>
                <a:ea typeface="Times New Roman"/>
              </a:rPr>
              <a:t>, </a:t>
            </a:r>
            <a:r>
              <a:rPr lang="en-US" sz="3200" b="0" u="none" dirty="0" err="1">
                <a:latin typeface="Times New Roman"/>
                <a:ea typeface="Times New Roman"/>
              </a:rPr>
              <a:t>nhiệm</a:t>
            </a:r>
            <a:r>
              <a:rPr lang="en-US" sz="3200" b="0" u="none" dirty="0">
                <a:latin typeface="Times New Roman"/>
                <a:ea typeface="Times New Roman"/>
              </a:rPr>
              <a:t> </a:t>
            </a:r>
            <a:r>
              <a:rPr lang="en-US" sz="3200" b="0" u="none" dirty="0" err="1">
                <a:latin typeface="Times New Roman"/>
                <a:ea typeface="Times New Roman"/>
              </a:rPr>
              <a:t>vụ</a:t>
            </a:r>
            <a:r>
              <a:rPr lang="en-US" sz="3200" b="0" u="none" dirty="0">
                <a:latin typeface="Times New Roman"/>
                <a:ea typeface="Times New Roman"/>
              </a:rPr>
              <a:t> </a:t>
            </a:r>
            <a:r>
              <a:rPr lang="en-US" sz="3200" b="0" u="none" dirty="0" err="1">
                <a:latin typeface="Times New Roman"/>
                <a:ea typeface="Times New Roman"/>
              </a:rPr>
              <a:t>theo</a:t>
            </a:r>
            <a:r>
              <a:rPr lang="en-US" sz="3200" b="0" u="none" dirty="0">
                <a:latin typeface="Times New Roman"/>
                <a:ea typeface="Times New Roman"/>
              </a:rPr>
              <a:t> </a:t>
            </a:r>
            <a:r>
              <a:rPr lang="en-US" sz="3200" b="0" u="none" dirty="0" err="1">
                <a:latin typeface="Times New Roman"/>
                <a:ea typeface="Times New Roman"/>
              </a:rPr>
              <a:t>chức</a:t>
            </a:r>
            <a:r>
              <a:rPr lang="en-US" sz="3200" b="0" u="none" dirty="0">
                <a:latin typeface="Times New Roman"/>
                <a:ea typeface="Times New Roman"/>
              </a:rPr>
              <a:t> </a:t>
            </a:r>
            <a:r>
              <a:rPr lang="en-US" sz="3200" b="0" u="none" dirty="0" err="1">
                <a:latin typeface="Times New Roman"/>
                <a:ea typeface="Times New Roman"/>
              </a:rPr>
              <a:t>năng</a:t>
            </a:r>
            <a:r>
              <a:rPr lang="en-US" sz="3200" b="0" u="none" dirty="0">
                <a:latin typeface="Times New Roman"/>
                <a:ea typeface="Times New Roman"/>
              </a:rPr>
              <a:t>, </a:t>
            </a:r>
            <a:r>
              <a:rPr lang="en-US" sz="3200" b="0" u="none" dirty="0" err="1">
                <a:latin typeface="Times New Roman"/>
                <a:ea typeface="Times New Roman"/>
              </a:rPr>
              <a:t>nhiệm</a:t>
            </a:r>
            <a:r>
              <a:rPr lang="en-US" sz="3200" b="0" u="none" dirty="0">
                <a:latin typeface="Times New Roman"/>
                <a:ea typeface="Times New Roman"/>
              </a:rPr>
              <a:t> </a:t>
            </a:r>
            <a:r>
              <a:rPr lang="en-US" sz="3200" b="0" u="none" dirty="0" err="1">
                <a:latin typeface="Times New Roman"/>
                <a:ea typeface="Times New Roman"/>
              </a:rPr>
              <a:t>vụ</a:t>
            </a:r>
            <a:r>
              <a:rPr lang="en-US" sz="3200" b="0" u="none" dirty="0">
                <a:latin typeface="Times New Roman"/>
                <a:ea typeface="Times New Roman"/>
              </a:rPr>
              <a:t>, </a:t>
            </a:r>
            <a:r>
              <a:rPr lang="en-US" sz="3200" b="0" u="none" dirty="0" err="1">
                <a:latin typeface="Times New Roman"/>
                <a:ea typeface="Times New Roman"/>
              </a:rPr>
              <a:t>quyền</a:t>
            </a:r>
            <a:r>
              <a:rPr lang="en-US" sz="3200" b="0" u="none" dirty="0">
                <a:latin typeface="Times New Roman"/>
                <a:ea typeface="Times New Roman"/>
              </a:rPr>
              <a:t> </a:t>
            </a:r>
            <a:r>
              <a:rPr lang="en-US" sz="3200" b="0" u="none" dirty="0" err="1">
                <a:latin typeface="Times New Roman"/>
                <a:ea typeface="Times New Roman"/>
              </a:rPr>
              <a:t>hạn</a:t>
            </a:r>
            <a:r>
              <a:rPr lang="en-US" sz="3200" b="0" u="none" dirty="0">
                <a:latin typeface="Times New Roman"/>
                <a:ea typeface="Times New Roman"/>
              </a:rPr>
              <a:t> </a:t>
            </a:r>
            <a:r>
              <a:rPr lang="en-US" sz="3200" b="0" u="none" dirty="0" err="1">
                <a:latin typeface="Times New Roman"/>
                <a:ea typeface="Times New Roman"/>
              </a:rPr>
              <a:t>được</a:t>
            </a:r>
            <a:r>
              <a:rPr lang="en-US" sz="3200" b="0" u="none" dirty="0">
                <a:latin typeface="Times New Roman"/>
                <a:ea typeface="Times New Roman"/>
              </a:rPr>
              <a:t> </a:t>
            </a:r>
            <a:r>
              <a:rPr lang="en-US" sz="3200" b="0" u="none" dirty="0" err="1">
                <a:latin typeface="Times New Roman"/>
                <a:ea typeface="Times New Roman"/>
              </a:rPr>
              <a:t>giao</a:t>
            </a:r>
            <a:r>
              <a:rPr lang="en-US" sz="3200" b="0" u="none" dirty="0">
                <a:latin typeface="Times New Roman"/>
                <a:ea typeface="Times New Roman"/>
              </a:rPr>
              <a:t> </a:t>
            </a:r>
            <a:r>
              <a:rPr lang="en-US" sz="3200" b="0" u="none" dirty="0" err="1">
                <a:latin typeface="Times New Roman"/>
                <a:ea typeface="Times New Roman"/>
              </a:rPr>
              <a:t>về</a:t>
            </a:r>
            <a:r>
              <a:rPr lang="en-US" sz="3200" b="0" u="none" dirty="0">
                <a:latin typeface="Times New Roman"/>
                <a:ea typeface="Times New Roman"/>
              </a:rPr>
              <a:t> </a:t>
            </a:r>
            <a:r>
              <a:rPr lang="en-US" sz="3200" b="0" u="none" dirty="0" err="1">
                <a:latin typeface="Times New Roman"/>
                <a:ea typeface="Times New Roman"/>
              </a:rPr>
              <a:t>lĩnh</a:t>
            </a:r>
            <a:r>
              <a:rPr lang="en-US" sz="3200" b="0" u="none" dirty="0">
                <a:latin typeface="Times New Roman"/>
                <a:ea typeface="Times New Roman"/>
              </a:rPr>
              <a:t> </a:t>
            </a:r>
            <a:r>
              <a:rPr lang="en-US" sz="3200" b="0" u="none" dirty="0" err="1">
                <a:latin typeface="Times New Roman"/>
                <a:ea typeface="Times New Roman"/>
              </a:rPr>
              <a:t>vực</a:t>
            </a:r>
            <a:r>
              <a:rPr lang="en-US" sz="3200" b="0" u="none" dirty="0">
                <a:latin typeface="Times New Roman"/>
                <a:ea typeface="Times New Roman"/>
              </a:rPr>
              <a:t> an </a:t>
            </a:r>
            <a:r>
              <a:rPr lang="en-US" sz="3200" b="0" u="none" dirty="0" err="1">
                <a:latin typeface="Times New Roman"/>
                <a:ea typeface="Times New Roman"/>
              </a:rPr>
              <a:t>toàn</a:t>
            </a:r>
            <a:r>
              <a:rPr lang="en-US" sz="3200" b="0" u="none" dirty="0">
                <a:latin typeface="Times New Roman"/>
                <a:ea typeface="Times New Roman"/>
              </a:rPr>
              <a:t> </a:t>
            </a:r>
            <a:r>
              <a:rPr lang="en-US" sz="3200" b="0" u="none" dirty="0" err="1">
                <a:latin typeface="Times New Roman"/>
                <a:ea typeface="Times New Roman"/>
              </a:rPr>
              <a:t>thực</a:t>
            </a:r>
            <a:r>
              <a:rPr lang="en-US" sz="3200" b="0" u="none" dirty="0">
                <a:latin typeface="Times New Roman"/>
                <a:ea typeface="Times New Roman"/>
              </a:rPr>
              <a:t> </a:t>
            </a:r>
            <a:r>
              <a:rPr lang="en-US" sz="3200" b="0" u="none" dirty="0" err="1">
                <a:latin typeface="Times New Roman"/>
                <a:ea typeface="Times New Roman"/>
              </a:rPr>
              <a:t>phẩm</a:t>
            </a:r>
            <a:r>
              <a:rPr lang="en-US" sz="2800" b="0" u="none" dirty="0">
                <a:latin typeface="Times New Roman"/>
                <a:ea typeface="Times New Roman"/>
              </a:rPr>
              <a:t>.</a:t>
            </a:r>
            <a:endParaRPr lang="en-US" b="0" u="none" dirty="0"/>
          </a:p>
        </p:txBody>
      </p:sp>
    </p:spTree>
    <p:extLst>
      <p:ext uri="{BB962C8B-B14F-4D97-AF65-F5344CB8AC3E}">
        <p14:creationId xmlns:p14="http://schemas.microsoft.com/office/powerpoint/2010/main" val="313480525"/>
      </p:ext>
    </p:extLst>
  </p:cSld>
  <p:clrMapOvr>
    <a:masterClrMapping/>
  </p:clrMapOvr>
  <p:transition>
    <p:fade thruBlk="1"/>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indent="457200" algn="just">
              <a:lnSpc>
                <a:spcPct val="107000"/>
              </a:lnSpc>
              <a:spcBef>
                <a:spcPts val="600"/>
              </a:spcBef>
              <a:spcAft>
                <a:spcPts val="0"/>
              </a:spcAft>
            </a:pPr>
            <a:r>
              <a:rPr lang="en-GB" dirty="0" err="1">
                <a:latin typeface="Times New Roman"/>
                <a:ea typeface="Calibri"/>
                <a:cs typeface="Times New Roman"/>
              </a:rPr>
              <a:t>Điều</a:t>
            </a:r>
            <a:r>
              <a:rPr lang="en-GB" dirty="0">
                <a:latin typeface="Times New Roman"/>
                <a:ea typeface="Calibri"/>
                <a:cs typeface="Times New Roman"/>
              </a:rPr>
              <a:t> 28. </a:t>
            </a:r>
            <a:r>
              <a:rPr lang="en-GB" dirty="0" err="1">
                <a:latin typeface="Times New Roman"/>
                <a:ea typeface="Calibri"/>
                <a:cs typeface="Times New Roman"/>
              </a:rPr>
              <a:t>Thẩm</a:t>
            </a:r>
            <a:r>
              <a:rPr lang="en-GB" dirty="0">
                <a:latin typeface="Times New Roman"/>
                <a:ea typeface="Calibri"/>
                <a:cs typeface="Times New Roman"/>
              </a:rPr>
              <a:t> </a:t>
            </a:r>
            <a:r>
              <a:rPr lang="en-GB" dirty="0" err="1" smtClean="0">
                <a:latin typeface="Times New Roman"/>
                <a:ea typeface="Calibri"/>
                <a:cs typeface="Times New Roman"/>
              </a:rPr>
              <a:t>quyền</a:t>
            </a:r>
            <a:r>
              <a:rPr lang="en-GB" dirty="0" smtClean="0">
                <a:latin typeface="Times New Roman"/>
                <a:ea typeface="Calibri"/>
                <a:cs typeface="Times New Roman"/>
              </a:rPr>
              <a:t> </a:t>
            </a:r>
            <a:r>
              <a:rPr lang="en-GB" dirty="0" err="1" smtClean="0">
                <a:latin typeface="Times New Roman"/>
                <a:ea typeface="Calibri"/>
                <a:cs typeface="Times New Roman"/>
              </a:rPr>
              <a:t>xử</a:t>
            </a:r>
            <a:r>
              <a:rPr lang="en-GB" dirty="0" smtClean="0">
                <a:latin typeface="Times New Roman"/>
                <a:ea typeface="Calibri"/>
                <a:cs typeface="Times New Roman"/>
              </a:rPr>
              <a:t> </a:t>
            </a:r>
            <a:r>
              <a:rPr lang="en-GB" dirty="0" err="1" smtClean="0">
                <a:latin typeface="Times New Roman"/>
                <a:ea typeface="Calibri"/>
                <a:cs typeface="Times New Roman"/>
              </a:rPr>
              <a:t>phạt</a:t>
            </a:r>
            <a:r>
              <a:rPr lang="en-GB" dirty="0" err="1">
                <a:latin typeface="Times New Roman"/>
                <a:ea typeface="Calibri"/>
                <a:cs typeface="Times New Roman"/>
              </a:rPr>
              <a:t>của</a:t>
            </a:r>
            <a:r>
              <a:rPr lang="en-GB" dirty="0">
                <a:latin typeface="Times New Roman"/>
                <a:ea typeface="Calibri"/>
                <a:cs typeface="Times New Roman"/>
              </a:rPr>
              <a:t> </a:t>
            </a:r>
            <a:r>
              <a:rPr lang="en-GB" dirty="0" err="1">
                <a:latin typeface="Times New Roman"/>
                <a:ea typeface="Calibri"/>
                <a:cs typeface="Times New Roman"/>
              </a:rPr>
              <a:t>Chủ</a:t>
            </a:r>
            <a:r>
              <a:rPr lang="en-GB" dirty="0">
                <a:latin typeface="Times New Roman"/>
                <a:ea typeface="Calibri"/>
                <a:cs typeface="Times New Roman"/>
              </a:rPr>
              <a:t> </a:t>
            </a:r>
            <a:r>
              <a:rPr lang="en-GB" dirty="0" err="1">
                <a:latin typeface="Times New Roman"/>
                <a:ea typeface="Calibri"/>
                <a:cs typeface="Times New Roman"/>
              </a:rPr>
              <a:t>tịch</a:t>
            </a:r>
            <a:r>
              <a:rPr lang="en-GB" dirty="0">
                <a:latin typeface="Times New Roman"/>
                <a:ea typeface="Calibri"/>
                <a:cs typeface="Times New Roman"/>
              </a:rPr>
              <a:t> </a:t>
            </a:r>
            <a:r>
              <a:rPr lang="en-GB" dirty="0" err="1">
                <a:latin typeface="Times New Roman"/>
                <a:ea typeface="Calibri"/>
                <a:cs typeface="Times New Roman"/>
              </a:rPr>
              <a:t>Ủy</a:t>
            </a:r>
            <a:r>
              <a:rPr lang="en-GB" dirty="0">
                <a:latin typeface="Times New Roman"/>
                <a:ea typeface="Calibri"/>
                <a:cs typeface="Times New Roman"/>
              </a:rPr>
              <a:t> ban </a:t>
            </a:r>
            <a:r>
              <a:rPr lang="en-GB" dirty="0" err="1">
                <a:latin typeface="Times New Roman"/>
                <a:ea typeface="Calibri"/>
                <a:cs typeface="Times New Roman"/>
              </a:rPr>
              <a:t>nhân</a:t>
            </a:r>
            <a:r>
              <a:rPr lang="en-GB" dirty="0">
                <a:latin typeface="Times New Roman"/>
                <a:ea typeface="Calibri"/>
                <a:cs typeface="Times New Roman"/>
              </a:rPr>
              <a:t> </a:t>
            </a:r>
            <a:r>
              <a:rPr lang="en-GB" dirty="0" err="1">
                <a:latin typeface="Times New Roman"/>
                <a:ea typeface="Calibri"/>
                <a:cs typeface="Times New Roman"/>
              </a:rPr>
              <a:t>dân</a:t>
            </a:r>
            <a:r>
              <a:rPr lang="en-US" dirty="0">
                <a:latin typeface="Times New Roman"/>
                <a:ea typeface="Calibri"/>
                <a:cs typeface="Times New Roman"/>
              </a:rPr>
              <a:t/>
            </a:r>
            <a:br>
              <a:rPr lang="en-US" dirty="0">
                <a:latin typeface="Times New Roman"/>
                <a:ea typeface="Calibri"/>
                <a:cs typeface="Times New Roman"/>
              </a:rPr>
            </a:br>
            <a:r>
              <a:rPr lang="en-GB" dirty="0" smtClean="0">
                <a:latin typeface="Times New Roman"/>
                <a:ea typeface="Calibri"/>
                <a:cs typeface="Times New Roman"/>
              </a:rPr>
              <a:t> </a:t>
            </a:r>
            <a:endParaRPr lang="en-US" dirty="0"/>
          </a:p>
        </p:txBody>
      </p:sp>
      <p:sp>
        <p:nvSpPr>
          <p:cNvPr id="3" name="Content Placeholder 2"/>
          <p:cNvSpPr>
            <a:spLocks noGrp="1"/>
          </p:cNvSpPr>
          <p:nvPr>
            <p:ph idx="1"/>
          </p:nvPr>
        </p:nvSpPr>
        <p:spPr/>
        <p:txBody>
          <a:bodyPr/>
          <a:lstStyle/>
          <a:p>
            <a:pPr marL="0" indent="0">
              <a:buNone/>
              <a:tabLst/>
            </a:pPr>
            <a:r>
              <a:rPr lang="en-GB" sz="3600" b="0" i="1" u="none" dirty="0">
                <a:latin typeface="Times New Roman" pitchFamily="18" charset="0"/>
                <a:ea typeface="Calibri"/>
                <a:cs typeface="Times New Roman" pitchFamily="18" charset="0"/>
              </a:rPr>
              <a:t>1. </a:t>
            </a:r>
            <a:r>
              <a:rPr lang="en-GB" sz="3600" b="0" i="1" u="none" dirty="0" err="1">
                <a:latin typeface="Times New Roman" pitchFamily="18" charset="0"/>
                <a:ea typeface="Calibri"/>
                <a:cs typeface="Times New Roman" pitchFamily="18" charset="0"/>
              </a:rPr>
              <a:t>Chủ</a:t>
            </a:r>
            <a:r>
              <a:rPr lang="en-GB" sz="3600" b="0" i="1" u="none" dirty="0">
                <a:latin typeface="Times New Roman" pitchFamily="18" charset="0"/>
                <a:ea typeface="Calibri"/>
                <a:cs typeface="Times New Roman" pitchFamily="18" charset="0"/>
              </a:rPr>
              <a:t> </a:t>
            </a:r>
            <a:r>
              <a:rPr lang="en-GB" sz="3600" b="0" i="1" u="none" dirty="0" err="1">
                <a:latin typeface="Times New Roman" pitchFamily="18" charset="0"/>
                <a:ea typeface="Calibri"/>
                <a:cs typeface="Times New Roman" pitchFamily="18" charset="0"/>
              </a:rPr>
              <a:t>tịch</a:t>
            </a:r>
            <a:r>
              <a:rPr lang="en-GB" sz="3600" b="0" i="1" u="none" dirty="0">
                <a:latin typeface="Times New Roman" pitchFamily="18" charset="0"/>
                <a:ea typeface="Calibri"/>
                <a:cs typeface="Times New Roman" pitchFamily="18" charset="0"/>
              </a:rPr>
              <a:t> </a:t>
            </a:r>
            <a:r>
              <a:rPr lang="en-GB" sz="3600" b="0" i="1" u="none" dirty="0" err="1">
                <a:latin typeface="Times New Roman" pitchFamily="18" charset="0"/>
                <a:ea typeface="Calibri"/>
                <a:cs typeface="Times New Roman" pitchFamily="18" charset="0"/>
              </a:rPr>
              <a:t>Ủy</a:t>
            </a:r>
            <a:r>
              <a:rPr lang="en-GB" sz="3600" b="0" i="1" u="none" dirty="0">
                <a:latin typeface="Times New Roman" pitchFamily="18" charset="0"/>
                <a:ea typeface="Calibri"/>
                <a:cs typeface="Times New Roman" pitchFamily="18" charset="0"/>
              </a:rPr>
              <a:t> ban </a:t>
            </a:r>
            <a:r>
              <a:rPr lang="en-GB" sz="3600" b="0" i="1" u="none" dirty="0" err="1">
                <a:latin typeface="Times New Roman" pitchFamily="18" charset="0"/>
                <a:ea typeface="Calibri"/>
                <a:cs typeface="Times New Roman" pitchFamily="18" charset="0"/>
              </a:rPr>
              <a:t>nhân</a:t>
            </a:r>
            <a:r>
              <a:rPr lang="en-GB" sz="3600" b="0" i="1" u="none" dirty="0">
                <a:latin typeface="Times New Roman" pitchFamily="18" charset="0"/>
                <a:ea typeface="Calibri"/>
                <a:cs typeface="Times New Roman" pitchFamily="18" charset="0"/>
              </a:rPr>
              <a:t> </a:t>
            </a:r>
            <a:r>
              <a:rPr lang="en-GB" sz="3600" b="0" i="1" u="none" dirty="0" err="1">
                <a:latin typeface="Times New Roman" pitchFamily="18" charset="0"/>
                <a:ea typeface="Calibri"/>
                <a:cs typeface="Times New Roman" pitchFamily="18" charset="0"/>
              </a:rPr>
              <a:t>dân</a:t>
            </a:r>
            <a:r>
              <a:rPr lang="en-GB" sz="3600" b="0" i="1" u="none" dirty="0">
                <a:latin typeface="Times New Roman" pitchFamily="18" charset="0"/>
                <a:ea typeface="Calibri"/>
                <a:cs typeface="Times New Roman" pitchFamily="18" charset="0"/>
              </a:rPr>
              <a:t> </a:t>
            </a:r>
            <a:r>
              <a:rPr lang="en-GB" sz="4400" i="1" u="none" dirty="0" err="1">
                <a:solidFill>
                  <a:srgbClr val="FF0000"/>
                </a:solidFill>
                <a:latin typeface="Times New Roman" pitchFamily="18" charset="0"/>
                <a:ea typeface="Calibri"/>
                <a:cs typeface="Times New Roman" pitchFamily="18" charset="0"/>
              </a:rPr>
              <a:t>cấp</a:t>
            </a:r>
            <a:r>
              <a:rPr lang="en-GB" sz="4400" i="1" u="none" dirty="0">
                <a:solidFill>
                  <a:srgbClr val="FF0000"/>
                </a:solidFill>
                <a:latin typeface="Times New Roman" pitchFamily="18" charset="0"/>
                <a:ea typeface="Calibri"/>
                <a:cs typeface="Times New Roman" pitchFamily="18" charset="0"/>
              </a:rPr>
              <a:t> </a:t>
            </a:r>
            <a:r>
              <a:rPr lang="en-GB" sz="4400" i="1" u="none" dirty="0" err="1" smtClean="0">
                <a:solidFill>
                  <a:srgbClr val="FF0000"/>
                </a:solidFill>
                <a:latin typeface="Times New Roman" pitchFamily="18" charset="0"/>
                <a:ea typeface="Calibri"/>
                <a:cs typeface="Times New Roman" pitchFamily="18" charset="0"/>
              </a:rPr>
              <a:t>xã</a:t>
            </a:r>
            <a:r>
              <a:rPr lang="en-GB" sz="4400" i="1" u="none" dirty="0" smtClean="0">
                <a:solidFill>
                  <a:srgbClr val="FF0000"/>
                </a:solidFill>
                <a:latin typeface="Times New Roman" pitchFamily="18" charset="0"/>
                <a:ea typeface="Calibri"/>
                <a:cs typeface="Times New Roman" pitchFamily="18" charset="0"/>
              </a:rPr>
              <a:t> </a:t>
            </a:r>
            <a:r>
              <a:rPr lang="en-GB" sz="3600" b="0" i="1" u="none" dirty="0" err="1" smtClean="0">
                <a:latin typeface="Times New Roman" pitchFamily="18" charset="0"/>
                <a:ea typeface="Calibri"/>
                <a:cs typeface="Times New Roman" pitchFamily="18" charset="0"/>
              </a:rPr>
              <a:t>có</a:t>
            </a:r>
            <a:r>
              <a:rPr lang="en-GB" sz="3600" b="0" i="1" u="none" dirty="0" smtClean="0">
                <a:latin typeface="Times New Roman" pitchFamily="18" charset="0"/>
                <a:ea typeface="Calibri"/>
                <a:cs typeface="Times New Roman" pitchFamily="18" charset="0"/>
              </a:rPr>
              <a:t> </a:t>
            </a:r>
            <a:r>
              <a:rPr lang="en-GB" sz="3600" b="0" i="1" u="none" dirty="0" err="1" smtClean="0">
                <a:latin typeface="Times New Roman" pitchFamily="18" charset="0"/>
                <a:ea typeface="Calibri"/>
                <a:cs typeface="Times New Roman" pitchFamily="18" charset="0"/>
              </a:rPr>
              <a:t>quyền</a:t>
            </a:r>
            <a:endParaRPr lang="en-GB" sz="3600" b="0" i="1" u="none" dirty="0" smtClean="0">
              <a:latin typeface="Times New Roman" pitchFamily="18" charset="0"/>
              <a:ea typeface="Calibri"/>
              <a:cs typeface="Times New Roman" pitchFamily="18" charset="0"/>
            </a:endParaRPr>
          </a:p>
          <a:p>
            <a:pPr marL="0" indent="0">
              <a:buNone/>
              <a:tabLst/>
            </a:pPr>
            <a:r>
              <a:rPr lang="en-GB" sz="3600" b="0" u="none" dirty="0" smtClean="0">
                <a:latin typeface="Times New Roman" pitchFamily="18" charset="0"/>
                <a:cs typeface="Times New Roman" pitchFamily="18" charset="0"/>
              </a:rPr>
              <a:t>a. </a:t>
            </a:r>
            <a:r>
              <a:rPr lang="en-GB" sz="3600" b="0" u="none" dirty="0" err="1">
                <a:latin typeface="Times New Roman" pitchFamily="18" charset="0"/>
                <a:cs typeface="Times New Roman" pitchFamily="18" charset="0"/>
              </a:rPr>
              <a:t>Phạt</a:t>
            </a:r>
            <a:r>
              <a:rPr lang="en-GB" sz="3600" b="0" u="none" dirty="0">
                <a:latin typeface="Times New Roman" pitchFamily="18" charset="0"/>
                <a:cs typeface="Times New Roman" pitchFamily="18" charset="0"/>
              </a:rPr>
              <a:t> </a:t>
            </a:r>
            <a:r>
              <a:rPr lang="en-GB" sz="3600" b="0" u="none" dirty="0" err="1">
                <a:latin typeface="Times New Roman" pitchFamily="18" charset="0"/>
                <a:cs typeface="Times New Roman" pitchFamily="18" charset="0"/>
              </a:rPr>
              <a:t>tiền</a:t>
            </a:r>
            <a:r>
              <a:rPr lang="en-GB" sz="3600" b="0" u="none" dirty="0">
                <a:latin typeface="Times New Roman" pitchFamily="18" charset="0"/>
                <a:cs typeface="Times New Roman" pitchFamily="18" charset="0"/>
              </a:rPr>
              <a:t> </a:t>
            </a:r>
            <a:r>
              <a:rPr lang="en-GB" sz="3600" b="0" u="none" dirty="0" err="1">
                <a:latin typeface="Times New Roman" pitchFamily="18" charset="0"/>
                <a:cs typeface="Times New Roman" pitchFamily="18" charset="0"/>
              </a:rPr>
              <a:t>đến</a:t>
            </a:r>
            <a:r>
              <a:rPr lang="en-GB" sz="3600" b="0" u="none" dirty="0">
                <a:latin typeface="Times New Roman" pitchFamily="18" charset="0"/>
                <a:cs typeface="Times New Roman" pitchFamily="18" charset="0"/>
              </a:rPr>
              <a:t> </a:t>
            </a:r>
            <a:r>
              <a:rPr lang="en-GB" sz="3600" b="0" u="none" dirty="0">
                <a:solidFill>
                  <a:srgbClr val="FF0000"/>
                </a:solidFill>
                <a:latin typeface="Times New Roman" pitchFamily="18" charset="0"/>
                <a:cs typeface="Times New Roman" pitchFamily="18" charset="0"/>
              </a:rPr>
              <a:t>5.000.000</a:t>
            </a:r>
            <a:r>
              <a:rPr lang="en-GB" sz="3600" b="0" u="none" dirty="0">
                <a:latin typeface="Times New Roman" pitchFamily="18" charset="0"/>
                <a:cs typeface="Times New Roman" pitchFamily="18" charset="0"/>
              </a:rPr>
              <a:t> </a:t>
            </a:r>
            <a:r>
              <a:rPr lang="en-GB" sz="3600" b="0" u="none" dirty="0" err="1">
                <a:latin typeface="Times New Roman" pitchFamily="18" charset="0"/>
                <a:cs typeface="Times New Roman" pitchFamily="18" charset="0"/>
              </a:rPr>
              <a:t>đồng</a:t>
            </a:r>
            <a:r>
              <a:rPr lang="en-GB" sz="3600" b="0" u="none" dirty="0">
                <a:latin typeface="Times New Roman" pitchFamily="18" charset="0"/>
                <a:cs typeface="Times New Roman" pitchFamily="18" charset="0"/>
              </a:rPr>
              <a:t> </a:t>
            </a:r>
            <a:r>
              <a:rPr lang="en-GB" sz="3600" b="0" u="none" dirty="0" err="1">
                <a:latin typeface="Times New Roman" pitchFamily="18" charset="0"/>
                <a:cs typeface="Times New Roman" pitchFamily="18" charset="0"/>
              </a:rPr>
              <a:t>đối</a:t>
            </a:r>
            <a:r>
              <a:rPr lang="en-GB" sz="3600" b="0" u="none" dirty="0">
                <a:latin typeface="Times New Roman" pitchFamily="18" charset="0"/>
                <a:cs typeface="Times New Roman" pitchFamily="18" charset="0"/>
              </a:rPr>
              <a:t> </a:t>
            </a:r>
            <a:r>
              <a:rPr lang="en-GB" sz="3600" b="0" u="none" dirty="0" err="1">
                <a:latin typeface="Times New Roman" pitchFamily="18" charset="0"/>
                <a:cs typeface="Times New Roman" pitchFamily="18" charset="0"/>
              </a:rPr>
              <a:t>với</a:t>
            </a:r>
            <a:r>
              <a:rPr lang="en-GB" sz="3600" b="0" u="none" dirty="0">
                <a:latin typeface="Times New Roman" pitchFamily="18" charset="0"/>
                <a:cs typeface="Times New Roman" pitchFamily="18" charset="0"/>
              </a:rPr>
              <a:t> </a:t>
            </a:r>
            <a:r>
              <a:rPr lang="en-GB" sz="3600" b="0" u="none" dirty="0" err="1">
                <a:solidFill>
                  <a:srgbClr val="FF0000"/>
                </a:solidFill>
                <a:latin typeface="Times New Roman" pitchFamily="18" charset="0"/>
                <a:cs typeface="Times New Roman" pitchFamily="18" charset="0"/>
              </a:rPr>
              <a:t>cá</a:t>
            </a:r>
            <a:r>
              <a:rPr lang="en-GB" sz="3600" b="0" u="none" dirty="0">
                <a:solidFill>
                  <a:srgbClr val="FF0000"/>
                </a:solidFill>
                <a:latin typeface="Times New Roman" pitchFamily="18" charset="0"/>
                <a:cs typeface="Times New Roman" pitchFamily="18" charset="0"/>
              </a:rPr>
              <a:t> </a:t>
            </a:r>
            <a:r>
              <a:rPr lang="en-GB" sz="3600" b="0" u="none" dirty="0" err="1">
                <a:solidFill>
                  <a:srgbClr val="FF0000"/>
                </a:solidFill>
                <a:latin typeface="Times New Roman" pitchFamily="18" charset="0"/>
                <a:cs typeface="Times New Roman" pitchFamily="18" charset="0"/>
              </a:rPr>
              <a:t>nhân</a:t>
            </a:r>
            <a:r>
              <a:rPr lang="en-GB" sz="3600" b="0" u="none" dirty="0">
                <a:solidFill>
                  <a:srgbClr val="FF0000"/>
                </a:solidFill>
                <a:latin typeface="Times New Roman" pitchFamily="18" charset="0"/>
                <a:cs typeface="Times New Roman" pitchFamily="18" charset="0"/>
              </a:rPr>
              <a:t> </a:t>
            </a:r>
            <a:r>
              <a:rPr lang="en-GB" sz="3600" b="0" u="none" dirty="0" err="1">
                <a:latin typeface="Times New Roman" pitchFamily="18" charset="0"/>
                <a:cs typeface="Times New Roman" pitchFamily="18" charset="0"/>
              </a:rPr>
              <a:t>và</a:t>
            </a:r>
            <a:r>
              <a:rPr lang="en-GB" sz="3600" b="0" u="none" dirty="0">
                <a:latin typeface="Times New Roman" pitchFamily="18" charset="0"/>
                <a:cs typeface="Times New Roman" pitchFamily="18" charset="0"/>
              </a:rPr>
              <a:t> </a:t>
            </a:r>
            <a:r>
              <a:rPr lang="en-GB" sz="3600" b="0" u="none" dirty="0" err="1">
                <a:latin typeface="Times New Roman" pitchFamily="18" charset="0"/>
                <a:cs typeface="Times New Roman" pitchFamily="18" charset="0"/>
              </a:rPr>
              <a:t>phạt</a:t>
            </a:r>
            <a:r>
              <a:rPr lang="en-GB" sz="3600" b="0" u="none" dirty="0">
                <a:latin typeface="Times New Roman" pitchFamily="18" charset="0"/>
                <a:cs typeface="Times New Roman" pitchFamily="18" charset="0"/>
              </a:rPr>
              <a:t> </a:t>
            </a:r>
            <a:r>
              <a:rPr lang="en-GB" sz="3600" b="0" u="none" dirty="0" err="1">
                <a:latin typeface="Times New Roman" pitchFamily="18" charset="0"/>
                <a:cs typeface="Times New Roman" pitchFamily="18" charset="0"/>
              </a:rPr>
              <a:t>tiền</a:t>
            </a:r>
            <a:r>
              <a:rPr lang="en-GB" sz="3600" b="0" u="none" dirty="0">
                <a:latin typeface="Times New Roman" pitchFamily="18" charset="0"/>
                <a:cs typeface="Times New Roman" pitchFamily="18" charset="0"/>
              </a:rPr>
              <a:t> </a:t>
            </a:r>
            <a:r>
              <a:rPr lang="en-GB" sz="3600" b="0" u="none" dirty="0" err="1">
                <a:latin typeface="Times New Roman" pitchFamily="18" charset="0"/>
                <a:cs typeface="Times New Roman" pitchFamily="18" charset="0"/>
              </a:rPr>
              <a:t>đến</a:t>
            </a:r>
            <a:r>
              <a:rPr lang="en-GB" sz="3600" b="0" u="none" dirty="0">
                <a:latin typeface="Times New Roman" pitchFamily="18" charset="0"/>
                <a:cs typeface="Times New Roman" pitchFamily="18" charset="0"/>
              </a:rPr>
              <a:t> </a:t>
            </a:r>
            <a:r>
              <a:rPr lang="en-GB" sz="3600" b="0" u="none" dirty="0">
                <a:solidFill>
                  <a:srgbClr val="FF0000"/>
                </a:solidFill>
                <a:latin typeface="Times New Roman" pitchFamily="18" charset="0"/>
                <a:cs typeface="Times New Roman" pitchFamily="18" charset="0"/>
              </a:rPr>
              <a:t>10.000.000</a:t>
            </a:r>
            <a:r>
              <a:rPr lang="en-GB" sz="3600" b="0" u="none" dirty="0">
                <a:latin typeface="Times New Roman" pitchFamily="18" charset="0"/>
                <a:cs typeface="Times New Roman" pitchFamily="18" charset="0"/>
              </a:rPr>
              <a:t> </a:t>
            </a:r>
            <a:r>
              <a:rPr lang="en-GB" sz="3600" b="0" u="none" dirty="0" err="1">
                <a:latin typeface="Times New Roman" pitchFamily="18" charset="0"/>
                <a:cs typeface="Times New Roman" pitchFamily="18" charset="0"/>
              </a:rPr>
              <a:t>đồng</a:t>
            </a:r>
            <a:r>
              <a:rPr lang="en-GB" sz="3600" b="0" u="none" dirty="0">
                <a:latin typeface="Times New Roman" pitchFamily="18" charset="0"/>
                <a:cs typeface="Times New Roman" pitchFamily="18" charset="0"/>
              </a:rPr>
              <a:t> </a:t>
            </a:r>
            <a:r>
              <a:rPr lang="en-GB" sz="3600" b="0" u="none" dirty="0" err="1">
                <a:latin typeface="Times New Roman" pitchFamily="18" charset="0"/>
                <a:cs typeface="Times New Roman" pitchFamily="18" charset="0"/>
              </a:rPr>
              <a:t>đối</a:t>
            </a:r>
            <a:r>
              <a:rPr lang="en-GB" sz="3600" b="0" u="none" dirty="0">
                <a:latin typeface="Times New Roman" pitchFamily="18" charset="0"/>
                <a:cs typeface="Times New Roman" pitchFamily="18" charset="0"/>
              </a:rPr>
              <a:t> </a:t>
            </a:r>
            <a:r>
              <a:rPr lang="en-GB" sz="3600" b="0" u="none" dirty="0" err="1">
                <a:latin typeface="Times New Roman" pitchFamily="18" charset="0"/>
                <a:cs typeface="Times New Roman" pitchFamily="18" charset="0"/>
              </a:rPr>
              <a:t>với</a:t>
            </a:r>
            <a:r>
              <a:rPr lang="en-GB" sz="3600" b="0" u="none" dirty="0">
                <a:latin typeface="Times New Roman" pitchFamily="18" charset="0"/>
                <a:cs typeface="Times New Roman" pitchFamily="18" charset="0"/>
              </a:rPr>
              <a:t> </a:t>
            </a:r>
            <a:r>
              <a:rPr lang="en-GB" sz="3600" b="0" u="none" dirty="0" err="1">
                <a:solidFill>
                  <a:srgbClr val="FF0000"/>
                </a:solidFill>
                <a:latin typeface="Times New Roman" pitchFamily="18" charset="0"/>
                <a:cs typeface="Times New Roman" pitchFamily="18" charset="0"/>
              </a:rPr>
              <a:t>tổ</a:t>
            </a:r>
            <a:r>
              <a:rPr lang="en-GB" sz="3600" b="0" u="none" dirty="0">
                <a:solidFill>
                  <a:srgbClr val="FF0000"/>
                </a:solidFill>
                <a:latin typeface="Times New Roman" pitchFamily="18" charset="0"/>
                <a:cs typeface="Times New Roman" pitchFamily="18" charset="0"/>
              </a:rPr>
              <a:t> </a:t>
            </a:r>
            <a:r>
              <a:rPr lang="en-GB" sz="3600" b="0" u="none" dirty="0" err="1">
                <a:solidFill>
                  <a:srgbClr val="FF0000"/>
                </a:solidFill>
                <a:latin typeface="Times New Roman" pitchFamily="18" charset="0"/>
                <a:cs typeface="Times New Roman" pitchFamily="18" charset="0"/>
              </a:rPr>
              <a:t>chức</a:t>
            </a:r>
            <a:r>
              <a:rPr lang="en-GB" sz="3600" b="0" u="none" dirty="0">
                <a:latin typeface="Times New Roman" pitchFamily="18" charset="0"/>
                <a:cs typeface="Times New Roman" pitchFamily="18" charset="0"/>
              </a:rPr>
              <a:t>;</a:t>
            </a:r>
            <a:endParaRPr lang="en-US" sz="3600" b="0" u="none" dirty="0">
              <a:latin typeface="Times New Roman" pitchFamily="18" charset="0"/>
              <a:cs typeface="Times New Roman" pitchFamily="18" charset="0"/>
            </a:endParaRPr>
          </a:p>
          <a:p>
            <a:pPr marL="0" indent="0">
              <a:buNone/>
              <a:tabLst/>
            </a:pPr>
            <a:r>
              <a:rPr lang="en-GB" sz="3600" b="0" u="none" dirty="0" smtClean="0">
                <a:latin typeface="Times New Roman" pitchFamily="18" charset="0"/>
                <a:cs typeface="Times New Roman" pitchFamily="18" charset="0"/>
              </a:rPr>
              <a:t>b. </a:t>
            </a:r>
            <a:r>
              <a:rPr lang="en-GB" sz="3600" b="0" u="none" dirty="0" err="1">
                <a:solidFill>
                  <a:srgbClr val="FF0000"/>
                </a:solidFill>
                <a:latin typeface="Times New Roman" pitchFamily="18" charset="0"/>
                <a:cs typeface="Times New Roman" pitchFamily="18" charset="0"/>
              </a:rPr>
              <a:t>Tịch</a:t>
            </a:r>
            <a:r>
              <a:rPr lang="en-GB" sz="3600" b="0" u="none" dirty="0">
                <a:solidFill>
                  <a:srgbClr val="FF0000"/>
                </a:solidFill>
                <a:latin typeface="Times New Roman" pitchFamily="18" charset="0"/>
                <a:cs typeface="Times New Roman" pitchFamily="18" charset="0"/>
              </a:rPr>
              <a:t> </a:t>
            </a:r>
            <a:r>
              <a:rPr lang="en-GB" sz="3600" b="0" u="none" dirty="0" err="1">
                <a:solidFill>
                  <a:srgbClr val="FF0000"/>
                </a:solidFill>
                <a:latin typeface="Times New Roman" pitchFamily="18" charset="0"/>
                <a:cs typeface="Times New Roman" pitchFamily="18" charset="0"/>
              </a:rPr>
              <a:t>thu</a:t>
            </a:r>
            <a:r>
              <a:rPr lang="en-GB" sz="3600" b="0" u="none" dirty="0">
                <a:solidFill>
                  <a:srgbClr val="FF0000"/>
                </a:solidFill>
                <a:latin typeface="Times New Roman" pitchFamily="18" charset="0"/>
                <a:cs typeface="Times New Roman" pitchFamily="18" charset="0"/>
              </a:rPr>
              <a:t> </a:t>
            </a:r>
            <a:r>
              <a:rPr lang="en-GB" sz="3600" b="0" u="none" dirty="0">
                <a:latin typeface="Times New Roman" pitchFamily="18" charset="0"/>
                <a:cs typeface="Times New Roman" pitchFamily="18" charset="0"/>
              </a:rPr>
              <a:t>tang </a:t>
            </a:r>
            <a:r>
              <a:rPr lang="en-GB" sz="3600" b="0" u="none" dirty="0" err="1">
                <a:latin typeface="Times New Roman" pitchFamily="18" charset="0"/>
                <a:cs typeface="Times New Roman" pitchFamily="18" charset="0"/>
              </a:rPr>
              <a:t>vật</a:t>
            </a:r>
            <a:r>
              <a:rPr lang="en-GB" sz="3600" b="0" u="none" dirty="0">
                <a:latin typeface="Times New Roman" pitchFamily="18" charset="0"/>
                <a:cs typeface="Times New Roman" pitchFamily="18" charset="0"/>
              </a:rPr>
              <a:t>, </a:t>
            </a:r>
            <a:r>
              <a:rPr lang="en-GB" sz="3600" b="0" u="none" dirty="0" err="1">
                <a:latin typeface="Times New Roman" pitchFamily="18" charset="0"/>
                <a:cs typeface="Times New Roman" pitchFamily="18" charset="0"/>
              </a:rPr>
              <a:t>phương</a:t>
            </a:r>
            <a:r>
              <a:rPr lang="en-GB" sz="3600" b="0" u="none" dirty="0">
                <a:latin typeface="Times New Roman" pitchFamily="18" charset="0"/>
                <a:cs typeface="Times New Roman" pitchFamily="18" charset="0"/>
              </a:rPr>
              <a:t> </a:t>
            </a:r>
            <a:r>
              <a:rPr lang="en-GB" sz="3600" b="0" u="none" dirty="0" err="1">
                <a:latin typeface="Times New Roman" pitchFamily="18" charset="0"/>
                <a:cs typeface="Times New Roman" pitchFamily="18" charset="0"/>
              </a:rPr>
              <a:t>tiện</a:t>
            </a:r>
            <a:r>
              <a:rPr lang="en-GB" sz="3600" b="0" u="none" dirty="0">
                <a:latin typeface="Times New Roman" pitchFamily="18" charset="0"/>
                <a:cs typeface="Times New Roman" pitchFamily="18" charset="0"/>
              </a:rPr>
              <a:t> vi </a:t>
            </a:r>
            <a:r>
              <a:rPr lang="en-GB" sz="3600" b="0" u="none" dirty="0" err="1">
                <a:latin typeface="Times New Roman" pitchFamily="18" charset="0"/>
                <a:cs typeface="Times New Roman" pitchFamily="18" charset="0"/>
              </a:rPr>
              <a:t>phạm</a:t>
            </a:r>
            <a:r>
              <a:rPr lang="en-GB" sz="3600" b="0" u="none" dirty="0">
                <a:latin typeface="Times New Roman" pitchFamily="18" charset="0"/>
                <a:cs typeface="Times New Roman" pitchFamily="18" charset="0"/>
              </a:rPr>
              <a:t> </a:t>
            </a:r>
            <a:r>
              <a:rPr lang="en-GB" sz="3600" b="0" u="none" dirty="0" err="1">
                <a:latin typeface="Times New Roman" pitchFamily="18" charset="0"/>
                <a:cs typeface="Times New Roman" pitchFamily="18" charset="0"/>
              </a:rPr>
              <a:t>hành</a:t>
            </a:r>
            <a:r>
              <a:rPr lang="en-GB" sz="3600" b="0" u="none" dirty="0">
                <a:latin typeface="Times New Roman" pitchFamily="18" charset="0"/>
                <a:cs typeface="Times New Roman" pitchFamily="18" charset="0"/>
              </a:rPr>
              <a:t> </a:t>
            </a:r>
            <a:r>
              <a:rPr lang="en-GB" sz="3600" b="0" u="none" dirty="0" err="1">
                <a:latin typeface="Times New Roman" pitchFamily="18" charset="0"/>
                <a:cs typeface="Times New Roman" pitchFamily="18" charset="0"/>
              </a:rPr>
              <a:t>chính</a:t>
            </a:r>
            <a:r>
              <a:rPr lang="en-GB" sz="3600" b="0" u="none" dirty="0">
                <a:latin typeface="Times New Roman" pitchFamily="18" charset="0"/>
                <a:cs typeface="Times New Roman" pitchFamily="18" charset="0"/>
              </a:rPr>
              <a:t> </a:t>
            </a:r>
            <a:r>
              <a:rPr lang="en-GB" sz="3600" b="0" u="none" dirty="0" err="1">
                <a:latin typeface="Times New Roman" pitchFamily="18" charset="0"/>
                <a:cs typeface="Times New Roman" pitchFamily="18" charset="0"/>
              </a:rPr>
              <a:t>có</a:t>
            </a:r>
            <a:r>
              <a:rPr lang="en-GB" sz="3600" b="0" u="none" dirty="0">
                <a:latin typeface="Times New Roman" pitchFamily="18" charset="0"/>
                <a:cs typeface="Times New Roman" pitchFamily="18" charset="0"/>
              </a:rPr>
              <a:t> </a:t>
            </a:r>
            <a:r>
              <a:rPr lang="en-GB" sz="3600" b="0" u="none" dirty="0" err="1">
                <a:latin typeface="Times New Roman" pitchFamily="18" charset="0"/>
                <a:cs typeface="Times New Roman" pitchFamily="18" charset="0"/>
              </a:rPr>
              <a:t>giá</a:t>
            </a:r>
            <a:r>
              <a:rPr lang="en-GB" sz="3600" b="0" u="none" dirty="0">
                <a:latin typeface="Times New Roman" pitchFamily="18" charset="0"/>
                <a:cs typeface="Times New Roman" pitchFamily="18" charset="0"/>
              </a:rPr>
              <a:t> </a:t>
            </a:r>
            <a:r>
              <a:rPr lang="en-GB" sz="3600" b="0" u="none" dirty="0" err="1">
                <a:latin typeface="Times New Roman" pitchFamily="18" charset="0"/>
                <a:cs typeface="Times New Roman" pitchFamily="18" charset="0"/>
              </a:rPr>
              <a:t>trị</a:t>
            </a:r>
            <a:r>
              <a:rPr lang="en-GB" sz="3600" b="0" u="none" dirty="0">
                <a:latin typeface="Times New Roman" pitchFamily="18" charset="0"/>
                <a:cs typeface="Times New Roman" pitchFamily="18" charset="0"/>
              </a:rPr>
              <a:t> </a:t>
            </a:r>
            <a:r>
              <a:rPr lang="en-GB" sz="3600" b="0" u="none" dirty="0" err="1">
                <a:latin typeface="Times New Roman" pitchFamily="18" charset="0"/>
                <a:cs typeface="Times New Roman" pitchFamily="18" charset="0"/>
              </a:rPr>
              <a:t>không</a:t>
            </a:r>
            <a:r>
              <a:rPr lang="en-GB" sz="3600" b="0" u="none" dirty="0">
                <a:latin typeface="Times New Roman" pitchFamily="18" charset="0"/>
                <a:cs typeface="Times New Roman" pitchFamily="18" charset="0"/>
              </a:rPr>
              <a:t> </a:t>
            </a:r>
            <a:r>
              <a:rPr lang="en-GB" sz="3600" b="0" u="none" dirty="0" err="1">
                <a:latin typeface="Times New Roman" pitchFamily="18" charset="0"/>
                <a:cs typeface="Times New Roman" pitchFamily="18" charset="0"/>
              </a:rPr>
              <a:t>vượt</a:t>
            </a:r>
            <a:r>
              <a:rPr lang="en-GB" sz="3600" b="0" u="none" dirty="0">
                <a:latin typeface="Times New Roman" pitchFamily="18" charset="0"/>
                <a:cs typeface="Times New Roman" pitchFamily="18" charset="0"/>
              </a:rPr>
              <a:t> </a:t>
            </a:r>
            <a:r>
              <a:rPr lang="en-GB" sz="3600" b="0" u="none" dirty="0" err="1">
                <a:latin typeface="Times New Roman" pitchFamily="18" charset="0"/>
                <a:cs typeface="Times New Roman" pitchFamily="18" charset="0"/>
              </a:rPr>
              <a:t>quá</a:t>
            </a:r>
            <a:r>
              <a:rPr lang="en-GB" sz="3600" b="0" u="none" dirty="0">
                <a:latin typeface="Times New Roman" pitchFamily="18" charset="0"/>
                <a:cs typeface="Times New Roman" pitchFamily="18" charset="0"/>
              </a:rPr>
              <a:t> </a:t>
            </a:r>
            <a:r>
              <a:rPr lang="en-GB" sz="3600" b="0" u="none" dirty="0" err="1">
                <a:latin typeface="Times New Roman" pitchFamily="18" charset="0"/>
                <a:cs typeface="Times New Roman" pitchFamily="18" charset="0"/>
              </a:rPr>
              <a:t>mức</a:t>
            </a:r>
            <a:r>
              <a:rPr lang="en-GB" sz="3600" b="0" u="none" dirty="0">
                <a:latin typeface="Times New Roman" pitchFamily="18" charset="0"/>
                <a:cs typeface="Times New Roman" pitchFamily="18" charset="0"/>
              </a:rPr>
              <a:t> </a:t>
            </a:r>
            <a:r>
              <a:rPr lang="en-GB" sz="3600" b="0" u="none" dirty="0" err="1">
                <a:latin typeface="Times New Roman" pitchFamily="18" charset="0"/>
                <a:cs typeface="Times New Roman" pitchFamily="18" charset="0"/>
              </a:rPr>
              <a:t>tiền</a:t>
            </a:r>
            <a:r>
              <a:rPr lang="en-GB" sz="3600" b="0" u="none" dirty="0">
                <a:latin typeface="Times New Roman" pitchFamily="18" charset="0"/>
                <a:cs typeface="Times New Roman" pitchFamily="18" charset="0"/>
              </a:rPr>
              <a:t> </a:t>
            </a:r>
            <a:r>
              <a:rPr lang="en-GB" sz="3600" b="0" u="none" dirty="0" err="1">
                <a:latin typeface="Times New Roman" pitchFamily="18" charset="0"/>
                <a:cs typeface="Times New Roman" pitchFamily="18" charset="0"/>
              </a:rPr>
              <a:t>phạt</a:t>
            </a:r>
            <a:r>
              <a:rPr lang="en-GB" sz="3600" b="0" u="none" dirty="0">
                <a:latin typeface="Times New Roman" pitchFamily="18" charset="0"/>
                <a:cs typeface="Times New Roman" pitchFamily="18" charset="0"/>
              </a:rPr>
              <a:t> </a:t>
            </a:r>
            <a:r>
              <a:rPr lang="en-GB" sz="3600" b="0" u="none" dirty="0" err="1">
                <a:latin typeface="Times New Roman" pitchFamily="18" charset="0"/>
                <a:cs typeface="Times New Roman" pitchFamily="18" charset="0"/>
              </a:rPr>
              <a:t>quy</a:t>
            </a:r>
            <a:r>
              <a:rPr lang="en-GB" sz="3600" b="0" u="none" dirty="0">
                <a:latin typeface="Times New Roman" pitchFamily="18" charset="0"/>
                <a:cs typeface="Times New Roman" pitchFamily="18" charset="0"/>
              </a:rPr>
              <a:t> </a:t>
            </a:r>
            <a:r>
              <a:rPr lang="en-GB" sz="3600" b="0" u="none" dirty="0" err="1">
                <a:latin typeface="Times New Roman" pitchFamily="18" charset="0"/>
                <a:cs typeface="Times New Roman" pitchFamily="18" charset="0"/>
              </a:rPr>
              <a:t>định</a:t>
            </a:r>
            <a:r>
              <a:rPr lang="en-GB" sz="3600" b="0" u="none" dirty="0">
                <a:latin typeface="Times New Roman" pitchFamily="18" charset="0"/>
                <a:cs typeface="Times New Roman" pitchFamily="18" charset="0"/>
              </a:rPr>
              <a:t> </a:t>
            </a:r>
            <a:r>
              <a:rPr lang="en-GB" sz="3600" b="0" u="none" dirty="0" err="1">
                <a:latin typeface="Times New Roman" pitchFamily="18" charset="0"/>
                <a:cs typeface="Times New Roman" pitchFamily="18" charset="0"/>
              </a:rPr>
              <a:t>tại</a:t>
            </a:r>
            <a:r>
              <a:rPr lang="en-GB" sz="3600" b="0" u="none" dirty="0">
                <a:latin typeface="Times New Roman" pitchFamily="18" charset="0"/>
                <a:cs typeface="Times New Roman" pitchFamily="18" charset="0"/>
              </a:rPr>
              <a:t> </a:t>
            </a:r>
            <a:r>
              <a:rPr lang="en-GB" sz="3600" b="0" u="none" dirty="0" err="1">
                <a:latin typeface="Times New Roman" pitchFamily="18" charset="0"/>
                <a:cs typeface="Times New Roman" pitchFamily="18" charset="0"/>
              </a:rPr>
              <a:t>điểm</a:t>
            </a:r>
            <a:r>
              <a:rPr lang="en-GB" sz="3600" b="0" u="none" dirty="0">
                <a:latin typeface="Times New Roman" pitchFamily="18" charset="0"/>
                <a:cs typeface="Times New Roman" pitchFamily="18" charset="0"/>
              </a:rPr>
              <a:t> a </a:t>
            </a:r>
            <a:r>
              <a:rPr lang="en-GB" sz="3600" b="0" u="none" dirty="0" err="1">
                <a:latin typeface="Times New Roman" pitchFamily="18" charset="0"/>
                <a:cs typeface="Times New Roman" pitchFamily="18" charset="0"/>
              </a:rPr>
              <a:t>khoản</a:t>
            </a:r>
            <a:r>
              <a:rPr lang="en-GB" sz="3600" b="0" u="none" dirty="0">
                <a:latin typeface="Times New Roman" pitchFamily="18" charset="0"/>
                <a:cs typeface="Times New Roman" pitchFamily="18" charset="0"/>
              </a:rPr>
              <a:t> </a:t>
            </a:r>
            <a:r>
              <a:rPr lang="en-GB" sz="3600" b="0" u="none" dirty="0" err="1">
                <a:latin typeface="Times New Roman" pitchFamily="18" charset="0"/>
                <a:cs typeface="Times New Roman" pitchFamily="18" charset="0"/>
              </a:rPr>
              <a:t>này</a:t>
            </a:r>
            <a:r>
              <a:rPr lang="en-GB" sz="3600" b="0" u="none" dirty="0">
                <a:latin typeface="Times New Roman" pitchFamily="18" charset="0"/>
                <a:cs typeface="Times New Roman" pitchFamily="18" charset="0"/>
              </a:rPr>
              <a:t>;</a:t>
            </a:r>
            <a:endParaRPr lang="en-US" sz="3600" b="0" u="none" dirty="0">
              <a:latin typeface="Times New Roman" pitchFamily="18" charset="0"/>
              <a:cs typeface="Times New Roman" pitchFamily="18" charset="0"/>
            </a:endParaRPr>
          </a:p>
          <a:p>
            <a:pPr marL="0" indent="0">
              <a:buNone/>
              <a:tabLst/>
            </a:pPr>
            <a:r>
              <a:rPr lang="en-GB" sz="3600" b="0" u="none" dirty="0" smtClean="0">
                <a:latin typeface="Times New Roman" pitchFamily="18" charset="0"/>
                <a:cs typeface="Times New Roman" pitchFamily="18" charset="0"/>
              </a:rPr>
              <a:t>c. </a:t>
            </a:r>
            <a:r>
              <a:rPr lang="en-GB" sz="3600" b="0" u="none" dirty="0" err="1">
                <a:latin typeface="Times New Roman" pitchFamily="18" charset="0"/>
                <a:cs typeface="Times New Roman" pitchFamily="18" charset="0"/>
              </a:rPr>
              <a:t>Áp</a:t>
            </a:r>
            <a:r>
              <a:rPr lang="en-GB" sz="3600" b="0" u="none" dirty="0">
                <a:latin typeface="Times New Roman" pitchFamily="18" charset="0"/>
                <a:cs typeface="Times New Roman" pitchFamily="18" charset="0"/>
              </a:rPr>
              <a:t> </a:t>
            </a:r>
            <a:r>
              <a:rPr lang="en-GB" sz="3600" b="0" u="none" dirty="0" err="1">
                <a:latin typeface="Times New Roman" pitchFamily="18" charset="0"/>
                <a:cs typeface="Times New Roman" pitchFamily="18" charset="0"/>
              </a:rPr>
              <a:t>dụng</a:t>
            </a:r>
            <a:r>
              <a:rPr lang="en-GB" sz="3600" b="0" u="none" dirty="0">
                <a:latin typeface="Times New Roman" pitchFamily="18" charset="0"/>
                <a:cs typeface="Times New Roman" pitchFamily="18" charset="0"/>
              </a:rPr>
              <a:t> </a:t>
            </a:r>
            <a:r>
              <a:rPr lang="en-GB" sz="3600" b="0" u="none" dirty="0" err="1">
                <a:solidFill>
                  <a:srgbClr val="FF0000"/>
                </a:solidFill>
                <a:latin typeface="Times New Roman" pitchFamily="18" charset="0"/>
                <a:cs typeface="Times New Roman" pitchFamily="18" charset="0"/>
              </a:rPr>
              <a:t>biện</a:t>
            </a:r>
            <a:r>
              <a:rPr lang="en-GB" sz="3600" b="0" u="none" dirty="0">
                <a:solidFill>
                  <a:srgbClr val="FF0000"/>
                </a:solidFill>
                <a:latin typeface="Times New Roman" pitchFamily="18" charset="0"/>
                <a:cs typeface="Times New Roman" pitchFamily="18" charset="0"/>
              </a:rPr>
              <a:t> </a:t>
            </a:r>
            <a:r>
              <a:rPr lang="en-GB" sz="3600" b="0" u="none" dirty="0" err="1">
                <a:solidFill>
                  <a:srgbClr val="FF0000"/>
                </a:solidFill>
                <a:latin typeface="Times New Roman" pitchFamily="18" charset="0"/>
                <a:cs typeface="Times New Roman" pitchFamily="18" charset="0"/>
              </a:rPr>
              <a:t>pháp</a:t>
            </a:r>
            <a:r>
              <a:rPr lang="en-GB" sz="3600" b="0" u="none" dirty="0">
                <a:solidFill>
                  <a:srgbClr val="FF0000"/>
                </a:solidFill>
                <a:latin typeface="Times New Roman" pitchFamily="18" charset="0"/>
                <a:cs typeface="Times New Roman" pitchFamily="18" charset="0"/>
              </a:rPr>
              <a:t> </a:t>
            </a:r>
            <a:r>
              <a:rPr lang="en-GB" sz="3600" b="0" u="none" dirty="0" err="1">
                <a:solidFill>
                  <a:srgbClr val="FF0000"/>
                </a:solidFill>
                <a:latin typeface="Times New Roman" pitchFamily="18" charset="0"/>
                <a:cs typeface="Times New Roman" pitchFamily="18" charset="0"/>
              </a:rPr>
              <a:t>khắc</a:t>
            </a:r>
            <a:r>
              <a:rPr lang="en-GB" sz="3600" b="0" u="none" dirty="0">
                <a:solidFill>
                  <a:srgbClr val="FF0000"/>
                </a:solidFill>
                <a:latin typeface="Times New Roman" pitchFamily="18" charset="0"/>
                <a:cs typeface="Times New Roman" pitchFamily="18" charset="0"/>
              </a:rPr>
              <a:t> </a:t>
            </a:r>
            <a:r>
              <a:rPr lang="en-GB" sz="3600" b="0" u="none" dirty="0" err="1">
                <a:solidFill>
                  <a:srgbClr val="FF0000"/>
                </a:solidFill>
                <a:latin typeface="Times New Roman" pitchFamily="18" charset="0"/>
                <a:cs typeface="Times New Roman" pitchFamily="18" charset="0"/>
              </a:rPr>
              <a:t>phục</a:t>
            </a:r>
            <a:r>
              <a:rPr lang="en-GB" sz="3600" b="0" u="none" dirty="0">
                <a:solidFill>
                  <a:srgbClr val="FF0000"/>
                </a:solidFill>
                <a:latin typeface="Times New Roman" pitchFamily="18" charset="0"/>
                <a:cs typeface="Times New Roman" pitchFamily="18" charset="0"/>
              </a:rPr>
              <a:t> </a:t>
            </a:r>
            <a:r>
              <a:rPr lang="en-GB" sz="3600" b="0" u="none" dirty="0" err="1">
                <a:solidFill>
                  <a:srgbClr val="FF0000"/>
                </a:solidFill>
                <a:latin typeface="Times New Roman" pitchFamily="18" charset="0"/>
                <a:cs typeface="Times New Roman" pitchFamily="18" charset="0"/>
              </a:rPr>
              <a:t>hậu</a:t>
            </a:r>
            <a:r>
              <a:rPr lang="en-GB" sz="3600" b="0" u="none" dirty="0">
                <a:solidFill>
                  <a:srgbClr val="FF0000"/>
                </a:solidFill>
                <a:latin typeface="Times New Roman" pitchFamily="18" charset="0"/>
                <a:cs typeface="Times New Roman" pitchFamily="18" charset="0"/>
              </a:rPr>
              <a:t> </a:t>
            </a:r>
            <a:r>
              <a:rPr lang="en-GB" sz="3600" b="0" u="none" dirty="0" err="1">
                <a:solidFill>
                  <a:srgbClr val="FF0000"/>
                </a:solidFill>
                <a:latin typeface="Times New Roman" pitchFamily="18" charset="0"/>
                <a:cs typeface="Times New Roman" pitchFamily="18" charset="0"/>
              </a:rPr>
              <a:t>quả</a:t>
            </a:r>
            <a:r>
              <a:rPr lang="en-GB" sz="3600" b="0" u="none" dirty="0">
                <a:solidFill>
                  <a:srgbClr val="FF0000"/>
                </a:solidFill>
                <a:latin typeface="Times New Roman" pitchFamily="18" charset="0"/>
                <a:cs typeface="Times New Roman" pitchFamily="18" charset="0"/>
              </a:rPr>
              <a:t> </a:t>
            </a:r>
            <a:r>
              <a:rPr lang="en-GB" sz="3600" b="0" u="none" dirty="0" err="1">
                <a:latin typeface="Times New Roman" pitchFamily="18" charset="0"/>
                <a:cs typeface="Times New Roman" pitchFamily="18" charset="0"/>
              </a:rPr>
              <a:t>quy</a:t>
            </a:r>
            <a:r>
              <a:rPr lang="en-GB" sz="3600" b="0" u="none" dirty="0">
                <a:latin typeface="Times New Roman" pitchFamily="18" charset="0"/>
                <a:cs typeface="Times New Roman" pitchFamily="18" charset="0"/>
              </a:rPr>
              <a:t> </a:t>
            </a:r>
            <a:r>
              <a:rPr lang="en-GB" sz="3600" b="0" u="none" dirty="0" err="1">
                <a:latin typeface="Times New Roman" pitchFamily="18" charset="0"/>
                <a:cs typeface="Times New Roman" pitchFamily="18" charset="0"/>
              </a:rPr>
              <a:t>định</a:t>
            </a:r>
            <a:r>
              <a:rPr lang="en-GB" sz="3600" b="0" u="none" dirty="0">
                <a:latin typeface="Times New Roman" pitchFamily="18" charset="0"/>
                <a:cs typeface="Times New Roman" pitchFamily="18" charset="0"/>
              </a:rPr>
              <a:t> </a:t>
            </a:r>
            <a:r>
              <a:rPr lang="en-GB" sz="3600" b="0" u="none" dirty="0" err="1">
                <a:latin typeface="Times New Roman" pitchFamily="18" charset="0"/>
                <a:cs typeface="Times New Roman" pitchFamily="18" charset="0"/>
              </a:rPr>
              <a:t>tại</a:t>
            </a:r>
            <a:r>
              <a:rPr lang="en-GB" sz="3600" b="0" u="none" dirty="0">
                <a:latin typeface="Times New Roman" pitchFamily="18" charset="0"/>
                <a:cs typeface="Times New Roman" pitchFamily="18" charset="0"/>
              </a:rPr>
              <a:t> </a:t>
            </a:r>
            <a:r>
              <a:rPr lang="en-GB" sz="3600" b="0" u="none" dirty="0" err="1">
                <a:latin typeface="Times New Roman" pitchFamily="18" charset="0"/>
                <a:cs typeface="Times New Roman" pitchFamily="18" charset="0"/>
              </a:rPr>
              <a:t>điểm</a:t>
            </a:r>
            <a:r>
              <a:rPr lang="en-GB" sz="3600" b="0" u="none" dirty="0">
                <a:latin typeface="Times New Roman" pitchFamily="18" charset="0"/>
                <a:cs typeface="Times New Roman" pitchFamily="18" charset="0"/>
              </a:rPr>
              <a:t> b </a:t>
            </a:r>
            <a:r>
              <a:rPr lang="en-GB" sz="3600" b="0" u="none" dirty="0" err="1">
                <a:latin typeface="Times New Roman" pitchFamily="18" charset="0"/>
                <a:cs typeface="Times New Roman" pitchFamily="18" charset="0"/>
              </a:rPr>
              <a:t>khoản</a:t>
            </a:r>
            <a:r>
              <a:rPr lang="en-GB" sz="3600" b="0" u="none" dirty="0">
                <a:latin typeface="Times New Roman" pitchFamily="18" charset="0"/>
                <a:cs typeface="Times New Roman" pitchFamily="18" charset="0"/>
              </a:rPr>
              <a:t> 3 </a:t>
            </a:r>
            <a:r>
              <a:rPr lang="en-GB" sz="3600" b="0" u="none" dirty="0" err="1">
                <a:latin typeface="Times New Roman" pitchFamily="18" charset="0"/>
                <a:cs typeface="Times New Roman" pitchFamily="18" charset="0"/>
              </a:rPr>
              <a:t>Điều</a:t>
            </a:r>
            <a:r>
              <a:rPr lang="en-GB" sz="3600" b="0" u="none" dirty="0">
                <a:latin typeface="Times New Roman" pitchFamily="18" charset="0"/>
                <a:cs typeface="Times New Roman" pitchFamily="18" charset="0"/>
              </a:rPr>
              <a:t> 2 </a:t>
            </a:r>
            <a:r>
              <a:rPr lang="en-GB" sz="3600" b="0" u="none" dirty="0" err="1">
                <a:latin typeface="Times New Roman" pitchFamily="18" charset="0"/>
                <a:cs typeface="Times New Roman" pitchFamily="18" charset="0"/>
              </a:rPr>
              <a:t>của</a:t>
            </a:r>
            <a:r>
              <a:rPr lang="en-GB" sz="3600" b="0" u="none" dirty="0">
                <a:latin typeface="Times New Roman" pitchFamily="18" charset="0"/>
                <a:cs typeface="Times New Roman" pitchFamily="18" charset="0"/>
              </a:rPr>
              <a:t> </a:t>
            </a:r>
            <a:r>
              <a:rPr lang="en-GB" sz="3600" b="0" u="none" dirty="0" err="1">
                <a:latin typeface="Times New Roman" pitchFamily="18" charset="0"/>
                <a:cs typeface="Times New Roman" pitchFamily="18" charset="0"/>
              </a:rPr>
              <a:t>Nghị</a:t>
            </a:r>
            <a:r>
              <a:rPr lang="en-GB" sz="3600" b="0" u="none" dirty="0">
                <a:latin typeface="Times New Roman" pitchFamily="18" charset="0"/>
                <a:cs typeface="Times New Roman" pitchFamily="18" charset="0"/>
              </a:rPr>
              <a:t> </a:t>
            </a:r>
            <a:r>
              <a:rPr lang="en-GB" sz="3600" b="0" u="none" dirty="0" err="1">
                <a:latin typeface="Times New Roman" pitchFamily="18" charset="0"/>
                <a:cs typeface="Times New Roman" pitchFamily="18" charset="0"/>
              </a:rPr>
              <a:t>định</a:t>
            </a:r>
            <a:r>
              <a:rPr lang="en-GB" sz="3600" b="0" u="none" dirty="0">
                <a:latin typeface="Times New Roman" pitchFamily="18" charset="0"/>
                <a:cs typeface="Times New Roman" pitchFamily="18" charset="0"/>
              </a:rPr>
              <a:t> </a:t>
            </a:r>
            <a:r>
              <a:rPr lang="en-GB" sz="3600" b="0" u="none" dirty="0" err="1">
                <a:latin typeface="Times New Roman" pitchFamily="18" charset="0"/>
                <a:cs typeface="Times New Roman" pitchFamily="18" charset="0"/>
              </a:rPr>
              <a:t>này</a:t>
            </a:r>
            <a:r>
              <a:rPr lang="en-GB" sz="3600" b="0" u="none" dirty="0">
                <a:latin typeface="Times New Roman" pitchFamily="18" charset="0"/>
                <a:cs typeface="Times New Roman" pitchFamily="18" charset="0"/>
              </a:rPr>
              <a:t>.</a:t>
            </a:r>
            <a:endParaRPr lang="en-US" sz="3600" b="0" u="none" dirty="0">
              <a:latin typeface="Times New Roman" pitchFamily="18" charset="0"/>
              <a:cs typeface="Times New Roman" pitchFamily="18" charset="0"/>
            </a:endParaRPr>
          </a:p>
          <a:p>
            <a:endParaRPr lang="en-US" dirty="0"/>
          </a:p>
        </p:txBody>
      </p:sp>
    </p:spTree>
    <p:extLst>
      <p:ext uri="{BB962C8B-B14F-4D97-AF65-F5344CB8AC3E}">
        <p14:creationId xmlns:p14="http://schemas.microsoft.com/office/powerpoint/2010/main" val="3373413128"/>
      </p:ext>
    </p:extLst>
  </p:cSld>
  <p:clrMapOvr>
    <a:masterClrMapping/>
  </p:clrMapOvr>
  <p:transition>
    <p:fade thruBlk="1"/>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indent="457200">
              <a:lnSpc>
                <a:spcPct val="107000"/>
              </a:lnSpc>
              <a:spcBef>
                <a:spcPts val="600"/>
              </a:spcBef>
              <a:spcAft>
                <a:spcPts val="0"/>
              </a:spcAft>
            </a:pPr>
            <a:r>
              <a:rPr lang="en-GB" sz="3200" b="0" dirty="0">
                <a:latin typeface="Times New Roman"/>
                <a:ea typeface="Calibri"/>
                <a:cs typeface="Times New Roman"/>
              </a:rPr>
              <a:t>2. </a:t>
            </a:r>
            <a:r>
              <a:rPr lang="en-GB" sz="3200" b="0" dirty="0" err="1">
                <a:latin typeface="Times New Roman"/>
                <a:ea typeface="Calibri"/>
                <a:cs typeface="Times New Roman"/>
              </a:rPr>
              <a:t>Chủ</a:t>
            </a:r>
            <a:r>
              <a:rPr lang="en-GB" sz="3200" b="0" dirty="0">
                <a:latin typeface="Times New Roman"/>
                <a:ea typeface="Calibri"/>
                <a:cs typeface="Times New Roman"/>
              </a:rPr>
              <a:t> </a:t>
            </a:r>
            <a:r>
              <a:rPr lang="en-GB" sz="3200" b="0" dirty="0" err="1">
                <a:latin typeface="Times New Roman"/>
                <a:ea typeface="Calibri"/>
                <a:cs typeface="Times New Roman"/>
              </a:rPr>
              <a:t>tịch</a:t>
            </a:r>
            <a:r>
              <a:rPr lang="en-GB" sz="3200" b="0" dirty="0">
                <a:latin typeface="Times New Roman"/>
                <a:ea typeface="Calibri"/>
                <a:cs typeface="Times New Roman"/>
              </a:rPr>
              <a:t> </a:t>
            </a:r>
            <a:r>
              <a:rPr lang="en-GB" sz="3200" b="0" dirty="0" err="1">
                <a:latin typeface="Times New Roman"/>
                <a:ea typeface="Calibri"/>
                <a:cs typeface="Times New Roman"/>
              </a:rPr>
              <a:t>Ủy</a:t>
            </a:r>
            <a:r>
              <a:rPr lang="en-GB" sz="3200" b="0" dirty="0">
                <a:latin typeface="Times New Roman"/>
                <a:ea typeface="Calibri"/>
                <a:cs typeface="Times New Roman"/>
              </a:rPr>
              <a:t> ban </a:t>
            </a:r>
            <a:r>
              <a:rPr lang="en-GB" sz="3200" b="0" dirty="0" err="1">
                <a:latin typeface="Times New Roman"/>
                <a:ea typeface="Calibri"/>
                <a:cs typeface="Times New Roman"/>
              </a:rPr>
              <a:t>nhân</a:t>
            </a:r>
            <a:r>
              <a:rPr lang="en-GB" sz="3200" b="0" dirty="0">
                <a:latin typeface="Times New Roman"/>
                <a:ea typeface="Calibri"/>
                <a:cs typeface="Times New Roman"/>
              </a:rPr>
              <a:t> </a:t>
            </a:r>
            <a:r>
              <a:rPr lang="en-GB" sz="3200" b="0" dirty="0" err="1">
                <a:latin typeface="Times New Roman"/>
                <a:ea typeface="Calibri"/>
                <a:cs typeface="Times New Roman"/>
              </a:rPr>
              <a:t>dân</a:t>
            </a:r>
            <a:r>
              <a:rPr lang="en-GB" sz="3200" b="0" dirty="0">
                <a:latin typeface="Times New Roman"/>
                <a:ea typeface="Calibri"/>
                <a:cs typeface="Times New Roman"/>
              </a:rPr>
              <a:t> </a:t>
            </a:r>
            <a:r>
              <a:rPr lang="en-GB" sz="4400" dirty="0" err="1">
                <a:solidFill>
                  <a:srgbClr val="FF0000"/>
                </a:solidFill>
                <a:latin typeface="Times New Roman"/>
                <a:ea typeface="Calibri"/>
                <a:cs typeface="Times New Roman"/>
              </a:rPr>
              <a:t>cấp</a:t>
            </a:r>
            <a:r>
              <a:rPr lang="en-GB" sz="4400" dirty="0">
                <a:solidFill>
                  <a:srgbClr val="FF0000"/>
                </a:solidFill>
                <a:latin typeface="Times New Roman"/>
                <a:ea typeface="Calibri"/>
                <a:cs typeface="Times New Roman"/>
              </a:rPr>
              <a:t> </a:t>
            </a:r>
            <a:r>
              <a:rPr lang="en-GB" sz="4400" dirty="0" err="1">
                <a:solidFill>
                  <a:srgbClr val="FF0000"/>
                </a:solidFill>
                <a:latin typeface="Times New Roman"/>
                <a:ea typeface="Calibri"/>
                <a:cs typeface="Times New Roman"/>
              </a:rPr>
              <a:t>huyện</a:t>
            </a:r>
            <a:r>
              <a:rPr lang="en-GB" sz="4400" dirty="0">
                <a:solidFill>
                  <a:srgbClr val="FF0000"/>
                </a:solidFill>
                <a:latin typeface="Times New Roman"/>
                <a:ea typeface="Calibri"/>
                <a:cs typeface="Times New Roman"/>
              </a:rPr>
              <a:t> </a:t>
            </a:r>
            <a:r>
              <a:rPr lang="en-GB" sz="3200" b="0" dirty="0" err="1">
                <a:latin typeface="Times New Roman"/>
                <a:ea typeface="Calibri"/>
                <a:cs typeface="Times New Roman"/>
              </a:rPr>
              <a:t>có</a:t>
            </a:r>
            <a:r>
              <a:rPr lang="en-GB" sz="3200" b="0" dirty="0">
                <a:latin typeface="Times New Roman"/>
                <a:ea typeface="Calibri"/>
                <a:cs typeface="Times New Roman"/>
              </a:rPr>
              <a:t> </a:t>
            </a:r>
            <a:r>
              <a:rPr lang="en-GB" sz="3200" b="0" dirty="0" err="1" smtClean="0">
                <a:latin typeface="Times New Roman"/>
                <a:ea typeface="Calibri"/>
                <a:cs typeface="Times New Roman"/>
              </a:rPr>
              <a:t>quyền</a:t>
            </a:r>
            <a:endParaRPr lang="en-US" sz="3200" b="0" dirty="0"/>
          </a:p>
        </p:txBody>
      </p:sp>
      <p:sp>
        <p:nvSpPr>
          <p:cNvPr id="3" name="Content Placeholder 2"/>
          <p:cNvSpPr>
            <a:spLocks noGrp="1"/>
          </p:cNvSpPr>
          <p:nvPr>
            <p:ph idx="1"/>
          </p:nvPr>
        </p:nvSpPr>
        <p:spPr/>
        <p:txBody>
          <a:bodyPr/>
          <a:lstStyle/>
          <a:p>
            <a:pPr marL="63500" indent="0" algn="just">
              <a:lnSpc>
                <a:spcPct val="107000"/>
              </a:lnSpc>
              <a:spcBef>
                <a:spcPts val="600"/>
              </a:spcBef>
              <a:spcAft>
                <a:spcPts val="0"/>
              </a:spcAft>
              <a:buNone/>
              <a:tabLst/>
            </a:pPr>
            <a:r>
              <a:rPr lang="en-GB" sz="2800" b="0" u="none" dirty="0" smtClean="0">
                <a:latin typeface="Times New Roman" pitchFamily="18" charset="0"/>
                <a:ea typeface="Calibri"/>
                <a:cs typeface="Times New Roman" pitchFamily="18" charset="0"/>
              </a:rPr>
              <a:t>a) </a:t>
            </a:r>
            <a:r>
              <a:rPr lang="en-GB" sz="2800" b="0" u="none" dirty="0" err="1" smtClean="0">
                <a:latin typeface="Times New Roman" pitchFamily="18" charset="0"/>
                <a:ea typeface="Calibri"/>
                <a:cs typeface="Times New Roman" pitchFamily="18" charset="0"/>
              </a:rPr>
              <a:t>Phạt</a:t>
            </a:r>
            <a:r>
              <a:rPr lang="en-GB" sz="2800" b="0" u="none" dirty="0" smtClean="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tiền</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đến</a:t>
            </a:r>
            <a:r>
              <a:rPr lang="en-GB" sz="2800" b="0" u="none" dirty="0">
                <a:latin typeface="Times New Roman" pitchFamily="18" charset="0"/>
                <a:ea typeface="Calibri"/>
                <a:cs typeface="Times New Roman" pitchFamily="18" charset="0"/>
              </a:rPr>
              <a:t> </a:t>
            </a:r>
            <a:r>
              <a:rPr lang="en-GB" sz="2800" b="0" u="none" dirty="0">
                <a:solidFill>
                  <a:srgbClr val="FF0000"/>
                </a:solidFill>
                <a:latin typeface="Times New Roman" pitchFamily="18" charset="0"/>
                <a:ea typeface="Calibri"/>
                <a:cs typeface="Times New Roman" pitchFamily="18" charset="0"/>
              </a:rPr>
              <a:t>50.000.000</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đồng</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đối</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với</a:t>
            </a:r>
            <a:r>
              <a:rPr lang="en-GB" sz="2800" b="0" u="none" dirty="0">
                <a:latin typeface="Times New Roman" pitchFamily="18" charset="0"/>
                <a:ea typeface="Calibri"/>
                <a:cs typeface="Times New Roman" pitchFamily="18" charset="0"/>
              </a:rPr>
              <a:t> </a:t>
            </a:r>
            <a:r>
              <a:rPr lang="en-GB" sz="2800" b="0" u="none" dirty="0" err="1">
                <a:solidFill>
                  <a:srgbClr val="FF0000"/>
                </a:solidFill>
                <a:latin typeface="Times New Roman" pitchFamily="18" charset="0"/>
                <a:ea typeface="Calibri"/>
                <a:cs typeface="Times New Roman" pitchFamily="18" charset="0"/>
              </a:rPr>
              <a:t>cá</a:t>
            </a:r>
            <a:r>
              <a:rPr lang="en-GB" sz="2800" b="0" u="none" dirty="0">
                <a:solidFill>
                  <a:srgbClr val="FF0000"/>
                </a:solidFill>
                <a:latin typeface="Times New Roman" pitchFamily="18" charset="0"/>
                <a:ea typeface="Calibri"/>
                <a:cs typeface="Times New Roman" pitchFamily="18" charset="0"/>
              </a:rPr>
              <a:t> </a:t>
            </a:r>
            <a:r>
              <a:rPr lang="en-GB" sz="2800" b="0" u="none" dirty="0" err="1">
                <a:solidFill>
                  <a:srgbClr val="FF0000"/>
                </a:solidFill>
                <a:latin typeface="Times New Roman" pitchFamily="18" charset="0"/>
                <a:ea typeface="Calibri"/>
                <a:cs typeface="Times New Roman" pitchFamily="18" charset="0"/>
              </a:rPr>
              <a:t>nhân</a:t>
            </a:r>
            <a:r>
              <a:rPr lang="en-GB" sz="2800" b="0" u="none" dirty="0">
                <a:solidFill>
                  <a:srgbClr val="FF0000"/>
                </a:solidFill>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và</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phạt</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tiền</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đến</a:t>
            </a:r>
            <a:r>
              <a:rPr lang="en-GB" sz="2800" b="0" u="none" dirty="0">
                <a:latin typeface="Times New Roman" pitchFamily="18" charset="0"/>
                <a:ea typeface="Calibri"/>
                <a:cs typeface="Times New Roman" pitchFamily="18" charset="0"/>
              </a:rPr>
              <a:t> </a:t>
            </a:r>
            <a:r>
              <a:rPr lang="en-GB" sz="2800" b="0" u="none" dirty="0">
                <a:solidFill>
                  <a:srgbClr val="FF0000"/>
                </a:solidFill>
                <a:latin typeface="Times New Roman" pitchFamily="18" charset="0"/>
                <a:ea typeface="Calibri"/>
                <a:cs typeface="Times New Roman" pitchFamily="18" charset="0"/>
              </a:rPr>
              <a:t>100.000.000</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đồng</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đối</a:t>
            </a:r>
            <a:r>
              <a:rPr lang="en-GB" sz="2800" b="0" u="none" dirty="0">
                <a:latin typeface="Times New Roman" pitchFamily="18" charset="0"/>
                <a:ea typeface="Calibri"/>
                <a:cs typeface="Times New Roman" pitchFamily="18" charset="0"/>
              </a:rPr>
              <a:t> </a:t>
            </a:r>
            <a:r>
              <a:rPr lang="en-GB" sz="2800" b="0" u="none" dirty="0" err="1">
                <a:solidFill>
                  <a:srgbClr val="FF0000"/>
                </a:solidFill>
                <a:latin typeface="Times New Roman" pitchFamily="18" charset="0"/>
                <a:ea typeface="Calibri"/>
                <a:cs typeface="Times New Roman" pitchFamily="18" charset="0"/>
              </a:rPr>
              <a:t>với</a:t>
            </a:r>
            <a:r>
              <a:rPr lang="en-GB" sz="2800" b="0" u="none" dirty="0">
                <a:solidFill>
                  <a:srgbClr val="FF0000"/>
                </a:solidFill>
                <a:latin typeface="Times New Roman" pitchFamily="18" charset="0"/>
                <a:ea typeface="Calibri"/>
                <a:cs typeface="Times New Roman" pitchFamily="18" charset="0"/>
              </a:rPr>
              <a:t> </a:t>
            </a:r>
            <a:r>
              <a:rPr lang="en-GB" sz="2800" b="0" u="none" dirty="0" err="1">
                <a:solidFill>
                  <a:srgbClr val="FF0000"/>
                </a:solidFill>
                <a:latin typeface="Times New Roman" pitchFamily="18" charset="0"/>
                <a:ea typeface="Calibri"/>
                <a:cs typeface="Times New Roman" pitchFamily="18" charset="0"/>
              </a:rPr>
              <a:t>tổ</a:t>
            </a:r>
            <a:r>
              <a:rPr lang="en-GB" sz="2800" b="0" u="none" dirty="0">
                <a:solidFill>
                  <a:srgbClr val="FF0000"/>
                </a:solidFill>
                <a:latin typeface="Times New Roman" pitchFamily="18" charset="0"/>
                <a:ea typeface="Calibri"/>
                <a:cs typeface="Times New Roman" pitchFamily="18" charset="0"/>
              </a:rPr>
              <a:t> </a:t>
            </a:r>
            <a:r>
              <a:rPr lang="en-GB" sz="2800" b="0" u="none" dirty="0" err="1" smtClean="0">
                <a:solidFill>
                  <a:srgbClr val="FF0000"/>
                </a:solidFill>
                <a:latin typeface="Times New Roman" pitchFamily="18" charset="0"/>
                <a:ea typeface="Calibri"/>
                <a:cs typeface="Times New Roman" pitchFamily="18" charset="0"/>
              </a:rPr>
              <a:t>chức</a:t>
            </a:r>
            <a:r>
              <a:rPr lang="en-GB" sz="2800" b="0" u="none" dirty="0" smtClean="0">
                <a:latin typeface="Times New Roman" pitchFamily="18" charset="0"/>
                <a:ea typeface="Calibri"/>
                <a:cs typeface="Times New Roman" pitchFamily="18" charset="0"/>
              </a:rPr>
              <a:t>;</a:t>
            </a:r>
            <a:endParaRPr lang="en-US" sz="2800" b="0" u="none" dirty="0" smtClean="0">
              <a:latin typeface="Times New Roman" pitchFamily="18" charset="0"/>
              <a:ea typeface="Calibri"/>
              <a:cs typeface="Times New Roman" pitchFamily="18" charset="0"/>
            </a:endParaRPr>
          </a:p>
          <a:p>
            <a:pPr marL="63500" indent="0" algn="just">
              <a:lnSpc>
                <a:spcPct val="107000"/>
              </a:lnSpc>
              <a:spcBef>
                <a:spcPts val="600"/>
              </a:spcBef>
              <a:spcAft>
                <a:spcPts val="0"/>
              </a:spcAft>
              <a:buNone/>
              <a:tabLst/>
            </a:pPr>
            <a:r>
              <a:rPr lang="en-GB" sz="2800" b="0" u="none" dirty="0" smtClean="0">
                <a:latin typeface="Times New Roman" pitchFamily="18" charset="0"/>
                <a:ea typeface="Calibri"/>
                <a:cs typeface="Times New Roman" pitchFamily="18" charset="0"/>
              </a:rPr>
              <a:t>b</a:t>
            </a:r>
            <a:r>
              <a:rPr lang="en-GB" sz="2800" b="0" u="none" dirty="0">
                <a:latin typeface="Times New Roman" pitchFamily="18" charset="0"/>
                <a:ea typeface="Calibri"/>
                <a:cs typeface="Times New Roman" pitchFamily="18" charset="0"/>
              </a:rPr>
              <a:t>) </a:t>
            </a:r>
            <a:r>
              <a:rPr lang="en-GB" sz="2800" b="0" u="none" dirty="0" err="1">
                <a:solidFill>
                  <a:srgbClr val="FF0000"/>
                </a:solidFill>
                <a:latin typeface="Times New Roman" pitchFamily="18" charset="0"/>
                <a:ea typeface="Calibri"/>
                <a:cs typeface="Times New Roman" pitchFamily="18" charset="0"/>
              </a:rPr>
              <a:t>Tước</a:t>
            </a:r>
            <a:r>
              <a:rPr lang="en-GB" sz="2800" b="0" u="none" dirty="0">
                <a:solidFill>
                  <a:srgbClr val="FF0000"/>
                </a:solidFill>
                <a:latin typeface="Times New Roman" pitchFamily="18" charset="0"/>
                <a:ea typeface="Calibri"/>
                <a:cs typeface="Times New Roman" pitchFamily="18" charset="0"/>
              </a:rPr>
              <a:t> </a:t>
            </a:r>
            <a:r>
              <a:rPr lang="en-GB" sz="2800" b="0" u="none" dirty="0" err="1">
                <a:solidFill>
                  <a:srgbClr val="FF0000"/>
                </a:solidFill>
                <a:latin typeface="Times New Roman" pitchFamily="18" charset="0"/>
                <a:ea typeface="Calibri"/>
                <a:cs typeface="Times New Roman" pitchFamily="18" charset="0"/>
              </a:rPr>
              <a:t>quyền</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sử</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dụng</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Giấy</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chứng</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nhận</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cơ</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sở</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đủ</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điều</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kiện</a:t>
            </a:r>
            <a:r>
              <a:rPr lang="en-GB" sz="2800" b="0" u="none" dirty="0">
                <a:latin typeface="Times New Roman" pitchFamily="18" charset="0"/>
                <a:ea typeface="Calibri"/>
                <a:cs typeface="Times New Roman" pitchFamily="18" charset="0"/>
              </a:rPr>
              <a:t> an </a:t>
            </a:r>
            <a:r>
              <a:rPr lang="en-GB" sz="2800" b="0" u="none" dirty="0" err="1">
                <a:latin typeface="Times New Roman" pitchFamily="18" charset="0"/>
                <a:ea typeface="Calibri"/>
                <a:cs typeface="Times New Roman" pitchFamily="18" charset="0"/>
              </a:rPr>
              <a:t>toàn</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thực</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phẩm</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Giấy</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tiếp</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nhận</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đăng</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ký</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bản</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công</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bố</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sản</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phẩm</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có</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thời</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hạn</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hoặc</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đình</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chỉ</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hoạt</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động</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có</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thời</a:t>
            </a:r>
            <a:r>
              <a:rPr lang="en-GB" sz="2800" b="0" u="none" dirty="0">
                <a:latin typeface="Times New Roman" pitchFamily="18" charset="0"/>
                <a:ea typeface="Calibri"/>
                <a:cs typeface="Times New Roman" pitchFamily="18" charset="0"/>
              </a:rPr>
              <a:t> </a:t>
            </a:r>
            <a:r>
              <a:rPr lang="en-GB" sz="2800" b="0" u="none" dirty="0" err="1" smtClean="0">
                <a:latin typeface="Times New Roman" pitchFamily="18" charset="0"/>
                <a:ea typeface="Calibri"/>
                <a:cs typeface="Times New Roman" pitchFamily="18" charset="0"/>
              </a:rPr>
              <a:t>hạn</a:t>
            </a:r>
            <a:r>
              <a:rPr lang="en-GB" sz="2800" b="0" u="none" dirty="0" smtClean="0">
                <a:latin typeface="Times New Roman" pitchFamily="18" charset="0"/>
                <a:ea typeface="Calibri"/>
                <a:cs typeface="Times New Roman" pitchFamily="18" charset="0"/>
              </a:rPr>
              <a:t>;</a:t>
            </a:r>
            <a:endParaRPr lang="en-US" sz="2800" b="0" u="none" dirty="0" smtClean="0">
              <a:latin typeface="Times New Roman" pitchFamily="18" charset="0"/>
              <a:ea typeface="Calibri"/>
              <a:cs typeface="Times New Roman" pitchFamily="18" charset="0"/>
            </a:endParaRPr>
          </a:p>
          <a:p>
            <a:pPr marL="63500" indent="0" algn="just">
              <a:lnSpc>
                <a:spcPct val="107000"/>
              </a:lnSpc>
              <a:spcBef>
                <a:spcPts val="600"/>
              </a:spcBef>
              <a:spcAft>
                <a:spcPts val="0"/>
              </a:spcAft>
              <a:buNone/>
              <a:tabLst/>
            </a:pPr>
            <a:r>
              <a:rPr lang="en-GB" sz="2800" b="0" u="none" dirty="0" smtClean="0">
                <a:latin typeface="Times New Roman" pitchFamily="18" charset="0"/>
                <a:ea typeface="Calibri"/>
                <a:cs typeface="Times New Roman" pitchFamily="18" charset="0"/>
              </a:rPr>
              <a:t>c</a:t>
            </a:r>
            <a:r>
              <a:rPr lang="en-GB" sz="2800" b="0" u="none" dirty="0">
                <a:latin typeface="Times New Roman" pitchFamily="18" charset="0"/>
                <a:ea typeface="Calibri"/>
                <a:cs typeface="Times New Roman" pitchFamily="18" charset="0"/>
              </a:rPr>
              <a:t>) </a:t>
            </a:r>
            <a:r>
              <a:rPr lang="en-GB" sz="2800" b="0" u="none" dirty="0" err="1">
                <a:solidFill>
                  <a:srgbClr val="FF0000"/>
                </a:solidFill>
                <a:latin typeface="Times New Roman" pitchFamily="18" charset="0"/>
                <a:ea typeface="Calibri"/>
                <a:cs typeface="Times New Roman" pitchFamily="18" charset="0"/>
              </a:rPr>
              <a:t>Tịch</a:t>
            </a:r>
            <a:r>
              <a:rPr lang="en-GB" sz="2800" b="0" u="none" dirty="0">
                <a:solidFill>
                  <a:srgbClr val="FF0000"/>
                </a:solidFill>
                <a:latin typeface="Times New Roman" pitchFamily="18" charset="0"/>
                <a:ea typeface="Calibri"/>
                <a:cs typeface="Times New Roman" pitchFamily="18" charset="0"/>
              </a:rPr>
              <a:t> </a:t>
            </a:r>
            <a:r>
              <a:rPr lang="en-GB" sz="2800" b="0" u="none" dirty="0" err="1">
                <a:solidFill>
                  <a:srgbClr val="FF0000"/>
                </a:solidFill>
                <a:latin typeface="Times New Roman" pitchFamily="18" charset="0"/>
                <a:ea typeface="Calibri"/>
                <a:cs typeface="Times New Roman" pitchFamily="18" charset="0"/>
              </a:rPr>
              <a:t>thu</a:t>
            </a:r>
            <a:r>
              <a:rPr lang="en-GB" sz="2800" b="0" u="none" dirty="0">
                <a:solidFill>
                  <a:srgbClr val="FF0000"/>
                </a:solidFill>
                <a:latin typeface="Times New Roman" pitchFamily="18" charset="0"/>
                <a:ea typeface="Calibri"/>
                <a:cs typeface="Times New Roman" pitchFamily="18" charset="0"/>
              </a:rPr>
              <a:t> </a:t>
            </a:r>
            <a:r>
              <a:rPr lang="en-GB" sz="2800" b="0" u="none" dirty="0">
                <a:latin typeface="Times New Roman" pitchFamily="18" charset="0"/>
                <a:ea typeface="Calibri"/>
                <a:cs typeface="Times New Roman" pitchFamily="18" charset="0"/>
              </a:rPr>
              <a:t>tang </a:t>
            </a:r>
            <a:r>
              <a:rPr lang="en-GB" sz="2800" b="0" u="none" dirty="0" err="1">
                <a:latin typeface="Times New Roman" pitchFamily="18" charset="0"/>
                <a:ea typeface="Calibri"/>
                <a:cs typeface="Times New Roman" pitchFamily="18" charset="0"/>
              </a:rPr>
              <a:t>vật</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phương</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tiện</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được</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sử</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dụng</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để</a:t>
            </a:r>
            <a:r>
              <a:rPr lang="en-GB" sz="2800" b="0" u="none" dirty="0">
                <a:latin typeface="Times New Roman" pitchFamily="18" charset="0"/>
                <a:ea typeface="Calibri"/>
                <a:cs typeface="Times New Roman" pitchFamily="18" charset="0"/>
              </a:rPr>
              <a:t> vi </a:t>
            </a:r>
            <a:r>
              <a:rPr lang="en-GB" sz="2800" b="0" u="none" dirty="0" err="1">
                <a:latin typeface="Times New Roman" pitchFamily="18" charset="0"/>
                <a:ea typeface="Calibri"/>
                <a:cs typeface="Times New Roman" pitchFamily="18" charset="0"/>
              </a:rPr>
              <a:t>phạm</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hành</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chính</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có</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giá</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trị</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không</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vượt</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quá</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mức</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tiền</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phạt</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quy</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định</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tại</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điểm</a:t>
            </a:r>
            <a:r>
              <a:rPr lang="en-GB" sz="2800" b="0" u="none" dirty="0">
                <a:latin typeface="Times New Roman" pitchFamily="18" charset="0"/>
                <a:ea typeface="Calibri"/>
                <a:cs typeface="Times New Roman" pitchFamily="18" charset="0"/>
              </a:rPr>
              <a:t> a </a:t>
            </a:r>
            <a:r>
              <a:rPr lang="en-GB" sz="2800" b="0" u="none" dirty="0" err="1">
                <a:latin typeface="Times New Roman" pitchFamily="18" charset="0"/>
                <a:ea typeface="Calibri"/>
                <a:cs typeface="Times New Roman" pitchFamily="18" charset="0"/>
              </a:rPr>
              <a:t>khoản</a:t>
            </a:r>
            <a:r>
              <a:rPr lang="en-GB" sz="2800" b="0" u="none" dirty="0">
                <a:latin typeface="Times New Roman" pitchFamily="18" charset="0"/>
                <a:ea typeface="Calibri"/>
                <a:cs typeface="Times New Roman" pitchFamily="18" charset="0"/>
              </a:rPr>
              <a:t> </a:t>
            </a:r>
            <a:r>
              <a:rPr lang="en-GB" sz="2800" b="0" u="none" dirty="0" err="1" smtClean="0">
                <a:latin typeface="Times New Roman" pitchFamily="18" charset="0"/>
                <a:ea typeface="Calibri"/>
                <a:cs typeface="Times New Roman" pitchFamily="18" charset="0"/>
              </a:rPr>
              <a:t>này</a:t>
            </a:r>
            <a:r>
              <a:rPr lang="en-GB" sz="2800" b="0" u="none" dirty="0" smtClean="0">
                <a:latin typeface="Times New Roman" pitchFamily="18" charset="0"/>
                <a:ea typeface="Calibri"/>
                <a:cs typeface="Times New Roman" pitchFamily="18" charset="0"/>
              </a:rPr>
              <a:t>;</a:t>
            </a:r>
            <a:endParaRPr lang="en-US" sz="2800" b="0" u="none" dirty="0" smtClean="0">
              <a:latin typeface="Times New Roman" pitchFamily="18" charset="0"/>
              <a:ea typeface="Calibri"/>
              <a:cs typeface="Times New Roman" pitchFamily="18" charset="0"/>
            </a:endParaRPr>
          </a:p>
          <a:p>
            <a:pPr marL="63500" indent="0" algn="just">
              <a:lnSpc>
                <a:spcPct val="107000"/>
              </a:lnSpc>
              <a:spcBef>
                <a:spcPts val="600"/>
              </a:spcBef>
              <a:spcAft>
                <a:spcPts val="0"/>
              </a:spcAft>
              <a:buNone/>
              <a:tabLst/>
            </a:pPr>
            <a:r>
              <a:rPr lang="en-GB" sz="2800" b="0" u="none" dirty="0" smtClean="0">
                <a:latin typeface="Times New Roman" pitchFamily="18" charset="0"/>
                <a:ea typeface="Calibri"/>
                <a:cs typeface="Times New Roman" pitchFamily="18" charset="0"/>
              </a:rPr>
              <a:t>d</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Áp</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dụng</a:t>
            </a:r>
            <a:r>
              <a:rPr lang="en-GB" sz="2800" b="0" u="none" dirty="0">
                <a:latin typeface="Times New Roman" pitchFamily="18" charset="0"/>
                <a:ea typeface="Calibri"/>
                <a:cs typeface="Times New Roman" pitchFamily="18" charset="0"/>
              </a:rPr>
              <a:t> </a:t>
            </a:r>
            <a:r>
              <a:rPr lang="en-GB" sz="2800" b="0" u="none" dirty="0" err="1">
                <a:solidFill>
                  <a:srgbClr val="FF0000"/>
                </a:solidFill>
                <a:latin typeface="Times New Roman" pitchFamily="18" charset="0"/>
                <a:ea typeface="Calibri"/>
                <a:cs typeface="Times New Roman" pitchFamily="18" charset="0"/>
              </a:rPr>
              <a:t>biện</a:t>
            </a:r>
            <a:r>
              <a:rPr lang="en-GB" sz="2800" b="0" u="none" dirty="0">
                <a:solidFill>
                  <a:srgbClr val="FF0000"/>
                </a:solidFill>
                <a:latin typeface="Times New Roman" pitchFamily="18" charset="0"/>
                <a:ea typeface="Calibri"/>
                <a:cs typeface="Times New Roman" pitchFamily="18" charset="0"/>
              </a:rPr>
              <a:t> </a:t>
            </a:r>
            <a:r>
              <a:rPr lang="en-GB" sz="2800" b="0" u="none" dirty="0" err="1">
                <a:solidFill>
                  <a:srgbClr val="FF0000"/>
                </a:solidFill>
                <a:latin typeface="Times New Roman" pitchFamily="18" charset="0"/>
                <a:ea typeface="Calibri"/>
                <a:cs typeface="Times New Roman" pitchFamily="18" charset="0"/>
              </a:rPr>
              <a:t>pháp</a:t>
            </a:r>
            <a:r>
              <a:rPr lang="en-GB" sz="2800" b="0" u="none" dirty="0">
                <a:solidFill>
                  <a:srgbClr val="FF0000"/>
                </a:solidFill>
                <a:latin typeface="Times New Roman" pitchFamily="18" charset="0"/>
                <a:ea typeface="Calibri"/>
                <a:cs typeface="Times New Roman" pitchFamily="18" charset="0"/>
              </a:rPr>
              <a:t> </a:t>
            </a:r>
            <a:r>
              <a:rPr lang="en-GB" sz="2800" b="0" u="none" dirty="0" err="1">
                <a:solidFill>
                  <a:srgbClr val="FF0000"/>
                </a:solidFill>
                <a:latin typeface="Times New Roman" pitchFamily="18" charset="0"/>
                <a:ea typeface="Calibri"/>
                <a:cs typeface="Times New Roman" pitchFamily="18" charset="0"/>
              </a:rPr>
              <a:t>khắc</a:t>
            </a:r>
            <a:r>
              <a:rPr lang="en-GB" sz="2800" b="0" u="none" dirty="0">
                <a:solidFill>
                  <a:srgbClr val="FF0000"/>
                </a:solidFill>
                <a:latin typeface="Times New Roman" pitchFamily="18" charset="0"/>
                <a:ea typeface="Calibri"/>
                <a:cs typeface="Times New Roman" pitchFamily="18" charset="0"/>
              </a:rPr>
              <a:t> </a:t>
            </a:r>
            <a:r>
              <a:rPr lang="en-GB" sz="2800" b="0" u="none" dirty="0" err="1">
                <a:solidFill>
                  <a:srgbClr val="FF0000"/>
                </a:solidFill>
                <a:latin typeface="Times New Roman" pitchFamily="18" charset="0"/>
                <a:ea typeface="Calibri"/>
                <a:cs typeface="Times New Roman" pitchFamily="18" charset="0"/>
              </a:rPr>
              <a:t>phục</a:t>
            </a:r>
            <a:r>
              <a:rPr lang="en-GB" sz="2800" b="0" u="none" dirty="0">
                <a:solidFill>
                  <a:srgbClr val="FF0000"/>
                </a:solidFill>
                <a:latin typeface="Times New Roman" pitchFamily="18" charset="0"/>
                <a:ea typeface="Calibri"/>
                <a:cs typeface="Times New Roman" pitchFamily="18" charset="0"/>
              </a:rPr>
              <a:t> </a:t>
            </a:r>
            <a:r>
              <a:rPr lang="en-GB" sz="2800" b="0" u="none" dirty="0" err="1">
                <a:solidFill>
                  <a:srgbClr val="FF0000"/>
                </a:solidFill>
                <a:latin typeface="Times New Roman" pitchFamily="18" charset="0"/>
                <a:ea typeface="Calibri"/>
                <a:cs typeface="Times New Roman" pitchFamily="18" charset="0"/>
              </a:rPr>
              <a:t>hậu</a:t>
            </a:r>
            <a:r>
              <a:rPr lang="en-GB" sz="2800" b="0" u="none" dirty="0">
                <a:solidFill>
                  <a:srgbClr val="FF0000"/>
                </a:solidFill>
                <a:latin typeface="Times New Roman" pitchFamily="18" charset="0"/>
                <a:ea typeface="Calibri"/>
                <a:cs typeface="Times New Roman" pitchFamily="18" charset="0"/>
              </a:rPr>
              <a:t> </a:t>
            </a:r>
            <a:r>
              <a:rPr lang="en-GB" sz="2800" b="0" u="none" dirty="0" err="1">
                <a:solidFill>
                  <a:srgbClr val="FF0000"/>
                </a:solidFill>
                <a:latin typeface="Times New Roman" pitchFamily="18" charset="0"/>
                <a:ea typeface="Calibri"/>
                <a:cs typeface="Times New Roman" pitchFamily="18" charset="0"/>
              </a:rPr>
              <a:t>quả</a:t>
            </a:r>
            <a:r>
              <a:rPr lang="en-GB" sz="2800" b="0" u="none" dirty="0">
                <a:solidFill>
                  <a:srgbClr val="FF0000"/>
                </a:solidFill>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quy</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định</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tại</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các</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điểm</a:t>
            </a:r>
            <a:r>
              <a:rPr lang="en-GB" sz="2800" b="0" u="none" dirty="0">
                <a:latin typeface="Times New Roman" pitchFamily="18" charset="0"/>
                <a:ea typeface="Calibri"/>
                <a:cs typeface="Times New Roman" pitchFamily="18" charset="0"/>
              </a:rPr>
              <a:t> b, c, d, đ, e, g, h, i, k </a:t>
            </a:r>
            <a:r>
              <a:rPr lang="en-GB" sz="2800" b="0" u="none" dirty="0" err="1">
                <a:latin typeface="Times New Roman" pitchFamily="18" charset="0"/>
                <a:ea typeface="Calibri"/>
                <a:cs typeface="Times New Roman" pitchFamily="18" charset="0"/>
              </a:rPr>
              <a:t>và</a:t>
            </a:r>
            <a:r>
              <a:rPr lang="en-GB" sz="2800" b="0" u="none" dirty="0">
                <a:latin typeface="Times New Roman" pitchFamily="18" charset="0"/>
                <a:ea typeface="Calibri"/>
                <a:cs typeface="Times New Roman" pitchFamily="18" charset="0"/>
              </a:rPr>
              <a:t> l </a:t>
            </a:r>
            <a:r>
              <a:rPr lang="en-GB" sz="2800" b="0" u="none" dirty="0" err="1">
                <a:latin typeface="Times New Roman" pitchFamily="18" charset="0"/>
                <a:ea typeface="Calibri"/>
                <a:cs typeface="Times New Roman" pitchFamily="18" charset="0"/>
              </a:rPr>
              <a:t>khoản</a:t>
            </a:r>
            <a:r>
              <a:rPr lang="en-GB" sz="2800" b="0" u="none" dirty="0">
                <a:latin typeface="Times New Roman" pitchFamily="18" charset="0"/>
                <a:ea typeface="Calibri"/>
                <a:cs typeface="Times New Roman" pitchFamily="18" charset="0"/>
              </a:rPr>
              <a:t> 3 </a:t>
            </a:r>
            <a:r>
              <a:rPr lang="en-GB" sz="2800" b="0" u="none" dirty="0" err="1">
                <a:latin typeface="Times New Roman" pitchFamily="18" charset="0"/>
                <a:ea typeface="Calibri"/>
                <a:cs typeface="Times New Roman" pitchFamily="18" charset="0"/>
              </a:rPr>
              <a:t>Điều</a:t>
            </a:r>
            <a:r>
              <a:rPr lang="en-GB" sz="2800" b="0" u="none" dirty="0">
                <a:latin typeface="Times New Roman" pitchFamily="18" charset="0"/>
                <a:ea typeface="Calibri"/>
                <a:cs typeface="Times New Roman" pitchFamily="18" charset="0"/>
              </a:rPr>
              <a:t> 2 </a:t>
            </a:r>
            <a:r>
              <a:rPr lang="en-GB" sz="2800" b="0" u="none" dirty="0" err="1">
                <a:latin typeface="Times New Roman" pitchFamily="18" charset="0"/>
                <a:ea typeface="Calibri"/>
                <a:cs typeface="Times New Roman" pitchFamily="18" charset="0"/>
              </a:rPr>
              <a:t>Nghị</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định</a:t>
            </a:r>
            <a:r>
              <a:rPr lang="en-GB" sz="2800" b="0" u="none" dirty="0">
                <a:latin typeface="Times New Roman" pitchFamily="18" charset="0"/>
                <a:ea typeface="Calibri"/>
                <a:cs typeface="Times New Roman" pitchFamily="18" charset="0"/>
              </a:rPr>
              <a:t> </a:t>
            </a:r>
            <a:r>
              <a:rPr lang="en-GB" sz="2800" b="0" u="none" dirty="0" err="1">
                <a:latin typeface="Times New Roman" pitchFamily="18" charset="0"/>
                <a:ea typeface="Calibri"/>
                <a:cs typeface="Times New Roman" pitchFamily="18" charset="0"/>
              </a:rPr>
              <a:t>này</a:t>
            </a:r>
            <a:r>
              <a:rPr lang="en-GB" sz="2800" b="0" u="none" dirty="0">
                <a:latin typeface="Times New Roman" pitchFamily="18" charset="0"/>
                <a:ea typeface="Calibri"/>
                <a:cs typeface="Times New Roman" pitchFamily="18" charset="0"/>
              </a:rPr>
              <a:t>.</a:t>
            </a:r>
            <a:endParaRPr lang="en-US" sz="2800" b="0" u="none" dirty="0">
              <a:latin typeface="Times New Roman" pitchFamily="18" charset="0"/>
              <a:ea typeface="Calibri"/>
              <a:cs typeface="Times New Roman" pitchFamily="18" charset="0"/>
            </a:endParaRPr>
          </a:p>
          <a:p>
            <a:pPr marL="0" indent="0">
              <a:buNone/>
            </a:pPr>
            <a:endParaRPr lang="en-US" dirty="0"/>
          </a:p>
        </p:txBody>
      </p:sp>
    </p:spTree>
    <p:extLst>
      <p:ext uri="{BB962C8B-B14F-4D97-AF65-F5344CB8AC3E}">
        <p14:creationId xmlns:p14="http://schemas.microsoft.com/office/powerpoint/2010/main" val="1456174728"/>
      </p:ext>
    </p:extLst>
  </p:cSld>
  <p:clrMapOvr>
    <a:masterClrMapping/>
  </p:clrMapOvr>
  <p:transition>
    <p:fade thruBlk="1"/>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indent="457200">
              <a:lnSpc>
                <a:spcPct val="107000"/>
              </a:lnSpc>
              <a:spcBef>
                <a:spcPts val="600"/>
              </a:spcBef>
              <a:spcAft>
                <a:spcPts val="0"/>
              </a:spcAft>
            </a:pPr>
            <a:r>
              <a:rPr lang="en-GB" sz="3600" b="0" dirty="0">
                <a:latin typeface="Times New Roman"/>
                <a:ea typeface="Calibri"/>
                <a:cs typeface="Times New Roman"/>
              </a:rPr>
              <a:t>3. </a:t>
            </a:r>
            <a:r>
              <a:rPr lang="en-GB" sz="3600" b="0" dirty="0" err="1">
                <a:latin typeface="Times New Roman"/>
                <a:ea typeface="Calibri"/>
                <a:cs typeface="Times New Roman"/>
              </a:rPr>
              <a:t>Chủ</a:t>
            </a:r>
            <a:r>
              <a:rPr lang="en-GB" sz="3600" b="0" dirty="0">
                <a:latin typeface="Times New Roman"/>
                <a:ea typeface="Calibri"/>
                <a:cs typeface="Times New Roman"/>
              </a:rPr>
              <a:t> </a:t>
            </a:r>
            <a:r>
              <a:rPr lang="en-GB" sz="3600" b="0" dirty="0" err="1">
                <a:latin typeface="Times New Roman"/>
                <a:ea typeface="Calibri"/>
                <a:cs typeface="Times New Roman"/>
              </a:rPr>
              <a:t>tịch</a:t>
            </a:r>
            <a:r>
              <a:rPr lang="en-GB" sz="3600" b="0" dirty="0">
                <a:latin typeface="Times New Roman"/>
                <a:ea typeface="Calibri"/>
                <a:cs typeface="Times New Roman"/>
              </a:rPr>
              <a:t> </a:t>
            </a:r>
            <a:r>
              <a:rPr lang="en-GB" sz="3600" b="0" dirty="0" err="1">
                <a:latin typeface="Times New Roman"/>
                <a:ea typeface="Calibri"/>
                <a:cs typeface="Times New Roman"/>
              </a:rPr>
              <a:t>Ủy</a:t>
            </a:r>
            <a:r>
              <a:rPr lang="en-GB" sz="3600" b="0" dirty="0">
                <a:latin typeface="Times New Roman"/>
                <a:ea typeface="Calibri"/>
                <a:cs typeface="Times New Roman"/>
              </a:rPr>
              <a:t> ban </a:t>
            </a:r>
            <a:r>
              <a:rPr lang="en-GB" sz="3600" b="0" dirty="0" err="1">
                <a:latin typeface="Times New Roman"/>
                <a:ea typeface="Calibri"/>
                <a:cs typeface="Times New Roman"/>
              </a:rPr>
              <a:t>nhân</a:t>
            </a:r>
            <a:r>
              <a:rPr lang="en-GB" sz="3600" b="0" dirty="0">
                <a:latin typeface="Times New Roman"/>
                <a:ea typeface="Calibri"/>
                <a:cs typeface="Times New Roman"/>
              </a:rPr>
              <a:t> </a:t>
            </a:r>
            <a:r>
              <a:rPr lang="en-GB" sz="3600" b="0" dirty="0" err="1">
                <a:latin typeface="Times New Roman"/>
                <a:ea typeface="Calibri"/>
                <a:cs typeface="Times New Roman"/>
              </a:rPr>
              <a:t>dân</a:t>
            </a:r>
            <a:r>
              <a:rPr lang="en-GB" sz="3600" b="0" dirty="0">
                <a:latin typeface="Times New Roman"/>
                <a:ea typeface="Calibri"/>
                <a:cs typeface="Times New Roman"/>
              </a:rPr>
              <a:t> </a:t>
            </a:r>
            <a:r>
              <a:rPr lang="en-GB" sz="4400" dirty="0" err="1">
                <a:solidFill>
                  <a:srgbClr val="FF0000"/>
                </a:solidFill>
                <a:latin typeface="Times New Roman"/>
                <a:ea typeface="Calibri"/>
                <a:cs typeface="Times New Roman"/>
              </a:rPr>
              <a:t>cấp</a:t>
            </a:r>
            <a:r>
              <a:rPr lang="en-GB" sz="4400" dirty="0">
                <a:solidFill>
                  <a:srgbClr val="FF0000"/>
                </a:solidFill>
                <a:latin typeface="Times New Roman"/>
                <a:ea typeface="Calibri"/>
                <a:cs typeface="Times New Roman"/>
              </a:rPr>
              <a:t> </a:t>
            </a:r>
            <a:r>
              <a:rPr lang="en-GB" sz="4400" dirty="0" err="1">
                <a:solidFill>
                  <a:srgbClr val="FF0000"/>
                </a:solidFill>
                <a:latin typeface="Times New Roman"/>
                <a:ea typeface="Calibri"/>
                <a:cs typeface="Times New Roman"/>
              </a:rPr>
              <a:t>tỉnh</a:t>
            </a:r>
            <a:r>
              <a:rPr lang="en-GB" sz="4400" dirty="0">
                <a:solidFill>
                  <a:srgbClr val="FF0000"/>
                </a:solidFill>
                <a:latin typeface="Times New Roman"/>
                <a:ea typeface="Calibri"/>
                <a:cs typeface="Times New Roman"/>
              </a:rPr>
              <a:t> </a:t>
            </a:r>
            <a:r>
              <a:rPr lang="en-GB" sz="3600" b="0" dirty="0" err="1">
                <a:latin typeface="Times New Roman"/>
                <a:ea typeface="Calibri"/>
                <a:cs typeface="Times New Roman"/>
              </a:rPr>
              <a:t>có</a:t>
            </a:r>
            <a:r>
              <a:rPr lang="en-GB" sz="3600" b="0" dirty="0">
                <a:latin typeface="Times New Roman"/>
                <a:ea typeface="Calibri"/>
                <a:cs typeface="Times New Roman"/>
              </a:rPr>
              <a:t> </a:t>
            </a:r>
            <a:r>
              <a:rPr lang="en-GB" sz="3600" b="0" dirty="0" err="1" smtClean="0">
                <a:latin typeface="Times New Roman"/>
                <a:ea typeface="Calibri"/>
                <a:cs typeface="Times New Roman"/>
              </a:rPr>
              <a:t>quyền</a:t>
            </a:r>
            <a:endParaRPr lang="en-US" sz="3600" b="0" dirty="0"/>
          </a:p>
        </p:txBody>
      </p:sp>
      <p:sp>
        <p:nvSpPr>
          <p:cNvPr id="3" name="Content Placeholder 2"/>
          <p:cNvSpPr>
            <a:spLocks noGrp="1"/>
          </p:cNvSpPr>
          <p:nvPr>
            <p:ph idx="1"/>
          </p:nvPr>
        </p:nvSpPr>
        <p:spPr/>
        <p:txBody>
          <a:bodyPr/>
          <a:lstStyle/>
          <a:p>
            <a:pPr marL="0" indent="0" algn="just">
              <a:lnSpc>
                <a:spcPct val="107000"/>
              </a:lnSpc>
              <a:spcBef>
                <a:spcPts val="600"/>
              </a:spcBef>
              <a:spcAft>
                <a:spcPts val="0"/>
              </a:spcAft>
              <a:buAutoNum type="alphaLcParenR"/>
              <a:tabLst/>
            </a:pPr>
            <a:r>
              <a:rPr lang="en-GB" sz="3100" b="0" u="none" dirty="0" smtClean="0">
                <a:latin typeface="Times New Roman"/>
                <a:ea typeface="Calibri"/>
                <a:cs typeface="Times New Roman"/>
              </a:rPr>
              <a:t> </a:t>
            </a:r>
            <a:r>
              <a:rPr lang="en-GB" sz="3100" b="0" u="none" dirty="0" err="1" smtClean="0">
                <a:latin typeface="Times New Roman"/>
                <a:ea typeface="Calibri"/>
                <a:cs typeface="Times New Roman"/>
              </a:rPr>
              <a:t>Phạt</a:t>
            </a:r>
            <a:r>
              <a:rPr lang="en-GB" sz="3100" b="0" u="none" dirty="0" smtClean="0">
                <a:latin typeface="Times New Roman"/>
                <a:ea typeface="Calibri"/>
                <a:cs typeface="Times New Roman"/>
              </a:rPr>
              <a:t> </a:t>
            </a:r>
            <a:r>
              <a:rPr lang="en-GB" sz="3100" b="0" u="none" dirty="0" err="1">
                <a:latin typeface="Times New Roman"/>
                <a:ea typeface="Calibri"/>
                <a:cs typeface="Times New Roman"/>
              </a:rPr>
              <a:t>tiền</a:t>
            </a:r>
            <a:r>
              <a:rPr lang="en-GB" sz="3100" b="0" u="none" dirty="0">
                <a:latin typeface="Times New Roman"/>
                <a:ea typeface="Calibri"/>
                <a:cs typeface="Times New Roman"/>
              </a:rPr>
              <a:t> </a:t>
            </a:r>
            <a:r>
              <a:rPr lang="en-GB" sz="3100" b="0" u="none" dirty="0" err="1">
                <a:latin typeface="Times New Roman"/>
                <a:ea typeface="Calibri"/>
                <a:cs typeface="Times New Roman"/>
              </a:rPr>
              <a:t>đến</a:t>
            </a:r>
            <a:r>
              <a:rPr lang="en-GB" sz="3100" b="0" u="none" dirty="0">
                <a:latin typeface="Times New Roman"/>
                <a:ea typeface="Calibri"/>
                <a:cs typeface="Times New Roman"/>
              </a:rPr>
              <a:t> </a:t>
            </a:r>
            <a:r>
              <a:rPr lang="en-GB" sz="3100" b="0" u="none" dirty="0" err="1">
                <a:latin typeface="Times New Roman"/>
                <a:ea typeface="Calibri"/>
                <a:cs typeface="Times New Roman"/>
              </a:rPr>
              <a:t>mức</a:t>
            </a:r>
            <a:r>
              <a:rPr lang="en-GB" sz="3100" b="0" u="none" dirty="0">
                <a:latin typeface="Times New Roman"/>
                <a:ea typeface="Calibri"/>
                <a:cs typeface="Times New Roman"/>
              </a:rPr>
              <a:t> </a:t>
            </a:r>
            <a:r>
              <a:rPr lang="en-GB" sz="3100" b="0" u="none" dirty="0" err="1">
                <a:solidFill>
                  <a:srgbClr val="FF0000"/>
                </a:solidFill>
                <a:latin typeface="Times New Roman"/>
                <a:ea typeface="Calibri"/>
                <a:cs typeface="Times New Roman"/>
              </a:rPr>
              <a:t>tối</a:t>
            </a:r>
            <a:r>
              <a:rPr lang="en-GB" sz="3100" b="0" u="none" dirty="0">
                <a:solidFill>
                  <a:srgbClr val="FF0000"/>
                </a:solidFill>
                <a:latin typeface="Times New Roman"/>
                <a:ea typeface="Calibri"/>
                <a:cs typeface="Times New Roman"/>
              </a:rPr>
              <a:t> </a:t>
            </a:r>
            <a:r>
              <a:rPr lang="en-GB" sz="3100" b="0" u="none" dirty="0" err="1">
                <a:solidFill>
                  <a:srgbClr val="FF0000"/>
                </a:solidFill>
                <a:latin typeface="Times New Roman"/>
                <a:ea typeface="Calibri"/>
                <a:cs typeface="Times New Roman"/>
              </a:rPr>
              <a:t>đa</a:t>
            </a:r>
            <a:r>
              <a:rPr lang="en-GB" sz="3100" b="0" u="none" dirty="0">
                <a:latin typeface="Times New Roman"/>
                <a:ea typeface="Calibri"/>
                <a:cs typeface="Times New Roman"/>
              </a:rPr>
              <a:t> </a:t>
            </a:r>
            <a:r>
              <a:rPr lang="en-GB" sz="3100" b="0" u="none" dirty="0" err="1">
                <a:latin typeface="Times New Roman"/>
                <a:ea typeface="Calibri"/>
                <a:cs typeface="Times New Roman"/>
              </a:rPr>
              <a:t>theo</a:t>
            </a:r>
            <a:r>
              <a:rPr lang="en-GB" sz="3100" b="0" u="none" dirty="0">
                <a:latin typeface="Times New Roman"/>
                <a:ea typeface="Calibri"/>
                <a:cs typeface="Times New Roman"/>
              </a:rPr>
              <a:t> </a:t>
            </a:r>
            <a:r>
              <a:rPr lang="en-GB" sz="3100" b="0" u="none" dirty="0" err="1">
                <a:latin typeface="Times New Roman"/>
                <a:ea typeface="Calibri"/>
                <a:cs typeface="Times New Roman"/>
              </a:rPr>
              <a:t>quy</a:t>
            </a:r>
            <a:r>
              <a:rPr lang="en-GB" sz="3100" b="0" u="none" dirty="0">
                <a:latin typeface="Times New Roman"/>
                <a:ea typeface="Calibri"/>
                <a:cs typeface="Times New Roman"/>
              </a:rPr>
              <a:t> </a:t>
            </a:r>
            <a:r>
              <a:rPr lang="en-GB" sz="3100" b="0" u="none" dirty="0" err="1">
                <a:latin typeface="Times New Roman"/>
                <a:ea typeface="Calibri"/>
                <a:cs typeface="Times New Roman"/>
              </a:rPr>
              <a:t>định</a:t>
            </a:r>
            <a:r>
              <a:rPr lang="en-GB" sz="3100" b="0" u="none" dirty="0">
                <a:latin typeface="Times New Roman"/>
                <a:ea typeface="Calibri"/>
                <a:cs typeface="Times New Roman"/>
              </a:rPr>
              <a:t> </a:t>
            </a:r>
            <a:r>
              <a:rPr lang="en-GB" sz="3100" b="0" u="none" dirty="0" err="1">
                <a:latin typeface="Times New Roman"/>
                <a:ea typeface="Calibri"/>
                <a:cs typeface="Times New Roman"/>
              </a:rPr>
              <a:t>tại</a:t>
            </a:r>
            <a:r>
              <a:rPr lang="en-GB" sz="3100" b="0" u="none" dirty="0">
                <a:latin typeface="Times New Roman"/>
                <a:ea typeface="Calibri"/>
                <a:cs typeface="Times New Roman"/>
              </a:rPr>
              <a:t> </a:t>
            </a:r>
            <a:r>
              <a:rPr lang="en-GB" sz="3100" b="0" u="none" dirty="0" err="1">
                <a:latin typeface="Times New Roman"/>
                <a:ea typeface="Calibri"/>
                <a:cs typeface="Times New Roman"/>
              </a:rPr>
              <a:t>Nghị</a:t>
            </a:r>
            <a:r>
              <a:rPr lang="en-GB" sz="3100" b="0" u="none" dirty="0">
                <a:latin typeface="Times New Roman"/>
                <a:ea typeface="Calibri"/>
                <a:cs typeface="Times New Roman"/>
              </a:rPr>
              <a:t> </a:t>
            </a:r>
            <a:r>
              <a:rPr lang="en-GB" sz="3100" b="0" u="none" dirty="0" err="1">
                <a:latin typeface="Times New Roman"/>
                <a:ea typeface="Calibri"/>
                <a:cs typeface="Times New Roman"/>
              </a:rPr>
              <a:t>định</a:t>
            </a:r>
            <a:r>
              <a:rPr lang="en-GB" sz="3100" b="0" u="none" dirty="0">
                <a:latin typeface="Times New Roman"/>
                <a:ea typeface="Calibri"/>
                <a:cs typeface="Times New Roman"/>
              </a:rPr>
              <a:t> </a:t>
            </a:r>
            <a:r>
              <a:rPr lang="en-GB" sz="3100" b="0" u="none" dirty="0" err="1" smtClean="0">
                <a:latin typeface="Times New Roman"/>
                <a:ea typeface="Calibri"/>
                <a:cs typeface="Times New Roman"/>
              </a:rPr>
              <a:t>này</a:t>
            </a:r>
            <a:r>
              <a:rPr lang="en-GB" sz="3100" b="0" u="none" dirty="0" smtClean="0">
                <a:latin typeface="Times New Roman"/>
                <a:ea typeface="Calibri"/>
                <a:cs typeface="Times New Roman"/>
              </a:rPr>
              <a:t>;</a:t>
            </a:r>
            <a:endParaRPr lang="en-US" sz="3100" b="0" u="none" dirty="0" smtClean="0">
              <a:latin typeface="Times New Roman"/>
              <a:ea typeface="Calibri"/>
              <a:cs typeface="Times New Roman"/>
            </a:endParaRPr>
          </a:p>
          <a:p>
            <a:pPr marL="0" indent="0" algn="just">
              <a:lnSpc>
                <a:spcPct val="107000"/>
              </a:lnSpc>
              <a:spcBef>
                <a:spcPts val="600"/>
              </a:spcBef>
              <a:spcAft>
                <a:spcPts val="0"/>
              </a:spcAft>
              <a:buNone/>
              <a:tabLst/>
            </a:pPr>
            <a:r>
              <a:rPr lang="en-GB" sz="3100" b="0" u="none" dirty="0" smtClean="0">
                <a:latin typeface="Times New Roman"/>
                <a:ea typeface="Calibri"/>
                <a:cs typeface="Times New Roman"/>
              </a:rPr>
              <a:t>b</a:t>
            </a:r>
            <a:r>
              <a:rPr lang="en-GB" sz="3100" b="0" u="none" dirty="0">
                <a:latin typeface="Times New Roman"/>
                <a:ea typeface="Calibri"/>
                <a:cs typeface="Times New Roman"/>
              </a:rPr>
              <a:t>) </a:t>
            </a:r>
            <a:r>
              <a:rPr lang="en-GB" sz="3100" b="0" u="none" dirty="0" err="1">
                <a:solidFill>
                  <a:srgbClr val="FF0000"/>
                </a:solidFill>
                <a:latin typeface="Times New Roman"/>
                <a:ea typeface="Calibri"/>
                <a:cs typeface="Times New Roman"/>
              </a:rPr>
              <a:t>Tước</a:t>
            </a:r>
            <a:r>
              <a:rPr lang="en-GB" sz="3100" b="0" u="none" dirty="0">
                <a:solidFill>
                  <a:srgbClr val="FF0000"/>
                </a:solidFill>
                <a:latin typeface="Times New Roman"/>
                <a:ea typeface="Calibri"/>
                <a:cs typeface="Times New Roman"/>
              </a:rPr>
              <a:t> </a:t>
            </a:r>
            <a:r>
              <a:rPr lang="en-GB" sz="3100" b="0" u="none" dirty="0" err="1">
                <a:solidFill>
                  <a:srgbClr val="FF0000"/>
                </a:solidFill>
                <a:latin typeface="Times New Roman"/>
                <a:ea typeface="Calibri"/>
                <a:cs typeface="Times New Roman"/>
              </a:rPr>
              <a:t>quyền</a:t>
            </a:r>
            <a:r>
              <a:rPr lang="en-GB" sz="3100" b="0" u="none" dirty="0">
                <a:solidFill>
                  <a:srgbClr val="FF0000"/>
                </a:solidFill>
                <a:latin typeface="Times New Roman"/>
                <a:ea typeface="Calibri"/>
                <a:cs typeface="Times New Roman"/>
              </a:rPr>
              <a:t> </a:t>
            </a:r>
            <a:r>
              <a:rPr lang="en-GB" sz="3100" b="0" u="none" dirty="0" err="1">
                <a:latin typeface="Times New Roman"/>
                <a:ea typeface="Calibri"/>
                <a:cs typeface="Times New Roman"/>
              </a:rPr>
              <a:t>sử</a:t>
            </a:r>
            <a:r>
              <a:rPr lang="en-GB" sz="3100" b="0" u="none" dirty="0">
                <a:latin typeface="Times New Roman"/>
                <a:ea typeface="Calibri"/>
                <a:cs typeface="Times New Roman"/>
              </a:rPr>
              <a:t> </a:t>
            </a:r>
            <a:r>
              <a:rPr lang="en-GB" sz="3100" b="0" u="none" dirty="0" err="1">
                <a:latin typeface="Times New Roman"/>
                <a:ea typeface="Calibri"/>
                <a:cs typeface="Times New Roman"/>
              </a:rPr>
              <a:t>dụng</a:t>
            </a:r>
            <a:r>
              <a:rPr lang="en-GB" sz="3100" b="0" u="none" dirty="0">
                <a:latin typeface="Times New Roman"/>
                <a:ea typeface="Calibri"/>
                <a:cs typeface="Times New Roman"/>
              </a:rPr>
              <a:t> </a:t>
            </a:r>
            <a:r>
              <a:rPr lang="en-GB" sz="3100" b="0" u="none" dirty="0" err="1">
                <a:latin typeface="Times New Roman"/>
                <a:ea typeface="Calibri"/>
                <a:cs typeface="Times New Roman"/>
              </a:rPr>
              <a:t>Giấy</a:t>
            </a:r>
            <a:r>
              <a:rPr lang="en-GB" sz="3100" b="0" u="none" dirty="0">
                <a:latin typeface="Times New Roman"/>
                <a:ea typeface="Calibri"/>
                <a:cs typeface="Times New Roman"/>
              </a:rPr>
              <a:t> </a:t>
            </a:r>
            <a:r>
              <a:rPr lang="en-GB" sz="3100" b="0" u="none" dirty="0" err="1">
                <a:latin typeface="Times New Roman"/>
                <a:ea typeface="Calibri"/>
                <a:cs typeface="Times New Roman"/>
              </a:rPr>
              <a:t>chứng</a:t>
            </a:r>
            <a:r>
              <a:rPr lang="en-GB" sz="3100" b="0" u="none" dirty="0">
                <a:latin typeface="Times New Roman"/>
                <a:ea typeface="Calibri"/>
                <a:cs typeface="Times New Roman"/>
              </a:rPr>
              <a:t> </a:t>
            </a:r>
            <a:r>
              <a:rPr lang="en-GB" sz="3100" b="0" u="none" dirty="0" err="1">
                <a:latin typeface="Times New Roman"/>
                <a:ea typeface="Calibri"/>
                <a:cs typeface="Times New Roman"/>
              </a:rPr>
              <a:t>nhận</a:t>
            </a:r>
            <a:r>
              <a:rPr lang="en-GB" sz="3100" b="0" u="none" dirty="0">
                <a:latin typeface="Times New Roman"/>
                <a:ea typeface="Calibri"/>
                <a:cs typeface="Times New Roman"/>
              </a:rPr>
              <a:t> </a:t>
            </a:r>
            <a:r>
              <a:rPr lang="en-GB" sz="3100" b="0" u="none" dirty="0" err="1">
                <a:latin typeface="Times New Roman"/>
                <a:ea typeface="Calibri"/>
                <a:cs typeface="Times New Roman"/>
              </a:rPr>
              <a:t>cơ</a:t>
            </a:r>
            <a:r>
              <a:rPr lang="en-GB" sz="3100" b="0" u="none" dirty="0">
                <a:latin typeface="Times New Roman"/>
                <a:ea typeface="Calibri"/>
                <a:cs typeface="Times New Roman"/>
              </a:rPr>
              <a:t> </a:t>
            </a:r>
            <a:r>
              <a:rPr lang="en-GB" sz="3100" b="0" u="none" dirty="0" err="1">
                <a:latin typeface="Times New Roman"/>
                <a:ea typeface="Calibri"/>
                <a:cs typeface="Times New Roman"/>
              </a:rPr>
              <a:t>sở</a:t>
            </a:r>
            <a:r>
              <a:rPr lang="en-GB" sz="3100" b="0" u="none" dirty="0">
                <a:latin typeface="Times New Roman"/>
                <a:ea typeface="Calibri"/>
                <a:cs typeface="Times New Roman"/>
              </a:rPr>
              <a:t> </a:t>
            </a:r>
            <a:r>
              <a:rPr lang="en-GB" sz="3100" b="0" u="none" dirty="0" err="1">
                <a:latin typeface="Times New Roman"/>
                <a:ea typeface="Calibri"/>
                <a:cs typeface="Times New Roman"/>
              </a:rPr>
              <a:t>đủ</a:t>
            </a:r>
            <a:r>
              <a:rPr lang="en-GB" sz="3100" b="0" u="none" dirty="0">
                <a:latin typeface="Times New Roman"/>
                <a:ea typeface="Calibri"/>
                <a:cs typeface="Times New Roman"/>
              </a:rPr>
              <a:t> </a:t>
            </a:r>
            <a:r>
              <a:rPr lang="en-GB" sz="3100" b="0" u="none" dirty="0" err="1">
                <a:latin typeface="Times New Roman"/>
                <a:ea typeface="Calibri"/>
                <a:cs typeface="Times New Roman"/>
              </a:rPr>
              <a:t>điều</a:t>
            </a:r>
            <a:r>
              <a:rPr lang="en-GB" sz="3100" b="0" u="none" dirty="0">
                <a:latin typeface="Times New Roman"/>
                <a:ea typeface="Calibri"/>
                <a:cs typeface="Times New Roman"/>
              </a:rPr>
              <a:t> </a:t>
            </a:r>
            <a:r>
              <a:rPr lang="en-GB" sz="3100" b="0" u="none" dirty="0" err="1">
                <a:latin typeface="Times New Roman"/>
                <a:ea typeface="Calibri"/>
                <a:cs typeface="Times New Roman"/>
              </a:rPr>
              <a:t>kiện</a:t>
            </a:r>
            <a:r>
              <a:rPr lang="en-GB" sz="3100" b="0" u="none" dirty="0">
                <a:latin typeface="Times New Roman"/>
                <a:ea typeface="Calibri"/>
                <a:cs typeface="Times New Roman"/>
              </a:rPr>
              <a:t> an </a:t>
            </a:r>
            <a:r>
              <a:rPr lang="en-GB" sz="3100" b="0" u="none" dirty="0" err="1">
                <a:latin typeface="Times New Roman"/>
                <a:ea typeface="Calibri"/>
                <a:cs typeface="Times New Roman"/>
              </a:rPr>
              <a:t>toàn</a:t>
            </a:r>
            <a:r>
              <a:rPr lang="en-GB" sz="3100" b="0" u="none" dirty="0">
                <a:latin typeface="Times New Roman"/>
                <a:ea typeface="Calibri"/>
                <a:cs typeface="Times New Roman"/>
              </a:rPr>
              <a:t> </a:t>
            </a:r>
            <a:r>
              <a:rPr lang="en-GB" sz="3100" b="0" u="none" dirty="0" err="1">
                <a:latin typeface="Times New Roman"/>
                <a:ea typeface="Calibri"/>
                <a:cs typeface="Times New Roman"/>
              </a:rPr>
              <a:t>thực</a:t>
            </a:r>
            <a:r>
              <a:rPr lang="en-GB" sz="3100" b="0" u="none" dirty="0">
                <a:latin typeface="Times New Roman"/>
                <a:ea typeface="Calibri"/>
                <a:cs typeface="Times New Roman"/>
              </a:rPr>
              <a:t> </a:t>
            </a:r>
            <a:r>
              <a:rPr lang="en-GB" sz="3100" b="0" u="none" dirty="0" err="1">
                <a:latin typeface="Times New Roman"/>
                <a:ea typeface="Calibri"/>
                <a:cs typeface="Times New Roman"/>
              </a:rPr>
              <a:t>phẩm</a:t>
            </a:r>
            <a:r>
              <a:rPr lang="en-GB" sz="3100" b="0" u="none" dirty="0">
                <a:latin typeface="Times New Roman"/>
                <a:ea typeface="Calibri"/>
                <a:cs typeface="Times New Roman"/>
              </a:rPr>
              <a:t>, </a:t>
            </a:r>
            <a:r>
              <a:rPr lang="en-GB" sz="3100" b="0" u="none" dirty="0" err="1">
                <a:latin typeface="Times New Roman"/>
                <a:ea typeface="Calibri"/>
                <a:cs typeface="Times New Roman"/>
              </a:rPr>
              <a:t>Giấy</a:t>
            </a:r>
            <a:r>
              <a:rPr lang="en-GB" sz="3100" b="0" u="none" dirty="0">
                <a:latin typeface="Times New Roman"/>
                <a:ea typeface="Calibri"/>
                <a:cs typeface="Times New Roman"/>
              </a:rPr>
              <a:t> </a:t>
            </a:r>
            <a:r>
              <a:rPr lang="en-GB" sz="3100" b="0" u="none" dirty="0" err="1">
                <a:latin typeface="Times New Roman"/>
                <a:ea typeface="Calibri"/>
                <a:cs typeface="Times New Roman"/>
              </a:rPr>
              <a:t>tiếp</a:t>
            </a:r>
            <a:r>
              <a:rPr lang="en-GB" sz="3100" b="0" u="none" dirty="0">
                <a:latin typeface="Times New Roman"/>
                <a:ea typeface="Calibri"/>
                <a:cs typeface="Times New Roman"/>
              </a:rPr>
              <a:t> </a:t>
            </a:r>
            <a:r>
              <a:rPr lang="en-GB" sz="3100" b="0" u="none" dirty="0" err="1">
                <a:latin typeface="Times New Roman"/>
                <a:ea typeface="Calibri"/>
                <a:cs typeface="Times New Roman"/>
              </a:rPr>
              <a:t>nhận</a:t>
            </a:r>
            <a:r>
              <a:rPr lang="en-GB" sz="3100" b="0" u="none" dirty="0">
                <a:latin typeface="Times New Roman"/>
                <a:ea typeface="Calibri"/>
                <a:cs typeface="Times New Roman"/>
              </a:rPr>
              <a:t> </a:t>
            </a:r>
            <a:r>
              <a:rPr lang="en-GB" sz="3100" b="0" u="none" dirty="0" err="1">
                <a:latin typeface="Times New Roman"/>
                <a:ea typeface="Calibri"/>
                <a:cs typeface="Times New Roman"/>
              </a:rPr>
              <a:t>đăng</a:t>
            </a:r>
            <a:r>
              <a:rPr lang="en-GB" sz="3100" b="0" u="none" dirty="0">
                <a:latin typeface="Times New Roman"/>
                <a:ea typeface="Calibri"/>
                <a:cs typeface="Times New Roman"/>
              </a:rPr>
              <a:t> </a:t>
            </a:r>
            <a:r>
              <a:rPr lang="en-GB" sz="3100" b="0" u="none" dirty="0" err="1">
                <a:latin typeface="Times New Roman"/>
                <a:ea typeface="Calibri"/>
                <a:cs typeface="Times New Roman"/>
              </a:rPr>
              <a:t>ký</a:t>
            </a:r>
            <a:r>
              <a:rPr lang="en-GB" sz="3100" b="0" u="none" dirty="0">
                <a:latin typeface="Times New Roman"/>
                <a:ea typeface="Calibri"/>
                <a:cs typeface="Times New Roman"/>
              </a:rPr>
              <a:t> </a:t>
            </a:r>
            <a:r>
              <a:rPr lang="en-GB" sz="3100" b="0" u="none" dirty="0" err="1">
                <a:latin typeface="Times New Roman"/>
                <a:ea typeface="Calibri"/>
                <a:cs typeface="Times New Roman"/>
              </a:rPr>
              <a:t>bản</a:t>
            </a:r>
            <a:r>
              <a:rPr lang="en-GB" sz="3100" b="0" u="none" dirty="0">
                <a:latin typeface="Times New Roman"/>
                <a:ea typeface="Calibri"/>
                <a:cs typeface="Times New Roman"/>
              </a:rPr>
              <a:t> </a:t>
            </a:r>
            <a:r>
              <a:rPr lang="en-GB" sz="3100" b="0" u="none" dirty="0" err="1">
                <a:latin typeface="Times New Roman"/>
                <a:ea typeface="Calibri"/>
                <a:cs typeface="Times New Roman"/>
              </a:rPr>
              <a:t>công</a:t>
            </a:r>
            <a:r>
              <a:rPr lang="en-GB" sz="3100" b="0" u="none" dirty="0">
                <a:latin typeface="Times New Roman"/>
                <a:ea typeface="Calibri"/>
                <a:cs typeface="Times New Roman"/>
              </a:rPr>
              <a:t> </a:t>
            </a:r>
            <a:r>
              <a:rPr lang="en-GB" sz="3100" b="0" u="none" dirty="0" err="1">
                <a:latin typeface="Times New Roman"/>
                <a:ea typeface="Calibri"/>
                <a:cs typeface="Times New Roman"/>
              </a:rPr>
              <a:t>bố</a:t>
            </a:r>
            <a:r>
              <a:rPr lang="en-GB" sz="3100" b="0" u="none" dirty="0">
                <a:latin typeface="Times New Roman"/>
                <a:ea typeface="Calibri"/>
                <a:cs typeface="Times New Roman"/>
              </a:rPr>
              <a:t> </a:t>
            </a:r>
            <a:r>
              <a:rPr lang="en-GB" sz="3100" b="0" u="none" dirty="0" err="1">
                <a:latin typeface="Times New Roman"/>
                <a:ea typeface="Calibri"/>
                <a:cs typeface="Times New Roman"/>
              </a:rPr>
              <a:t>sản</a:t>
            </a:r>
            <a:r>
              <a:rPr lang="en-GB" sz="3100" b="0" u="none" dirty="0">
                <a:latin typeface="Times New Roman"/>
                <a:ea typeface="Calibri"/>
                <a:cs typeface="Times New Roman"/>
              </a:rPr>
              <a:t> </a:t>
            </a:r>
            <a:r>
              <a:rPr lang="en-GB" sz="3100" b="0" u="none" dirty="0" err="1">
                <a:latin typeface="Times New Roman"/>
                <a:ea typeface="Calibri"/>
                <a:cs typeface="Times New Roman"/>
              </a:rPr>
              <a:t>phẩm</a:t>
            </a:r>
            <a:r>
              <a:rPr lang="en-GB" sz="3100" b="0" u="none" dirty="0">
                <a:latin typeface="Times New Roman"/>
                <a:ea typeface="Calibri"/>
                <a:cs typeface="Times New Roman"/>
              </a:rPr>
              <a:t> </a:t>
            </a:r>
            <a:r>
              <a:rPr lang="en-GB" sz="3100" b="0" u="none" dirty="0" err="1">
                <a:latin typeface="Times New Roman"/>
                <a:ea typeface="Calibri"/>
                <a:cs typeface="Times New Roman"/>
              </a:rPr>
              <a:t>có</a:t>
            </a:r>
            <a:r>
              <a:rPr lang="en-GB" sz="3100" b="0" u="none" dirty="0">
                <a:latin typeface="Times New Roman"/>
                <a:ea typeface="Calibri"/>
                <a:cs typeface="Times New Roman"/>
              </a:rPr>
              <a:t> </a:t>
            </a:r>
            <a:r>
              <a:rPr lang="en-GB" sz="3100" b="0" u="none" dirty="0" err="1">
                <a:latin typeface="Times New Roman"/>
                <a:ea typeface="Calibri"/>
                <a:cs typeface="Times New Roman"/>
              </a:rPr>
              <a:t>thời</a:t>
            </a:r>
            <a:r>
              <a:rPr lang="en-GB" sz="3100" b="0" u="none" dirty="0">
                <a:latin typeface="Times New Roman"/>
                <a:ea typeface="Calibri"/>
                <a:cs typeface="Times New Roman"/>
              </a:rPr>
              <a:t> </a:t>
            </a:r>
            <a:r>
              <a:rPr lang="en-GB" sz="3100" b="0" u="none" dirty="0" err="1">
                <a:latin typeface="Times New Roman"/>
                <a:ea typeface="Calibri"/>
                <a:cs typeface="Times New Roman"/>
              </a:rPr>
              <a:t>hạn</a:t>
            </a:r>
            <a:r>
              <a:rPr lang="en-GB" sz="3100" b="0" u="none" dirty="0">
                <a:latin typeface="Times New Roman"/>
                <a:ea typeface="Calibri"/>
                <a:cs typeface="Times New Roman"/>
              </a:rPr>
              <a:t> </a:t>
            </a:r>
            <a:r>
              <a:rPr lang="en-GB" sz="3100" b="0" u="none" dirty="0" err="1">
                <a:latin typeface="Times New Roman"/>
                <a:ea typeface="Calibri"/>
                <a:cs typeface="Times New Roman"/>
              </a:rPr>
              <a:t>hoặc</a:t>
            </a:r>
            <a:r>
              <a:rPr lang="en-GB" sz="3100" b="0" u="none" dirty="0">
                <a:latin typeface="Times New Roman"/>
                <a:ea typeface="Calibri"/>
                <a:cs typeface="Times New Roman"/>
              </a:rPr>
              <a:t> </a:t>
            </a:r>
            <a:r>
              <a:rPr lang="en-GB" sz="3100" b="0" u="none" dirty="0" err="1">
                <a:latin typeface="Times New Roman"/>
                <a:ea typeface="Calibri"/>
                <a:cs typeface="Times New Roman"/>
              </a:rPr>
              <a:t>đình</a:t>
            </a:r>
            <a:r>
              <a:rPr lang="en-GB" sz="3100" b="0" u="none" dirty="0">
                <a:latin typeface="Times New Roman"/>
                <a:ea typeface="Calibri"/>
                <a:cs typeface="Times New Roman"/>
              </a:rPr>
              <a:t> </a:t>
            </a:r>
            <a:r>
              <a:rPr lang="en-GB" sz="3100" b="0" u="none" dirty="0" err="1">
                <a:latin typeface="Times New Roman"/>
                <a:ea typeface="Calibri"/>
                <a:cs typeface="Times New Roman"/>
              </a:rPr>
              <a:t>chỉ</a:t>
            </a:r>
            <a:r>
              <a:rPr lang="en-GB" sz="3100" b="0" u="none" dirty="0">
                <a:latin typeface="Times New Roman"/>
                <a:ea typeface="Calibri"/>
                <a:cs typeface="Times New Roman"/>
              </a:rPr>
              <a:t> </a:t>
            </a:r>
            <a:r>
              <a:rPr lang="en-GB" sz="3100" b="0" u="none" dirty="0" err="1">
                <a:latin typeface="Times New Roman"/>
                <a:ea typeface="Calibri"/>
                <a:cs typeface="Times New Roman"/>
              </a:rPr>
              <a:t>hoạt</a:t>
            </a:r>
            <a:r>
              <a:rPr lang="en-GB" sz="3100" b="0" u="none" dirty="0">
                <a:latin typeface="Times New Roman"/>
                <a:ea typeface="Calibri"/>
                <a:cs typeface="Times New Roman"/>
              </a:rPr>
              <a:t> </a:t>
            </a:r>
            <a:r>
              <a:rPr lang="en-GB" sz="3100" b="0" u="none" dirty="0" err="1">
                <a:latin typeface="Times New Roman"/>
                <a:ea typeface="Calibri"/>
                <a:cs typeface="Times New Roman"/>
              </a:rPr>
              <a:t>động</a:t>
            </a:r>
            <a:r>
              <a:rPr lang="en-GB" sz="3100" b="0" u="none" dirty="0">
                <a:latin typeface="Times New Roman"/>
                <a:ea typeface="Calibri"/>
                <a:cs typeface="Times New Roman"/>
              </a:rPr>
              <a:t> </a:t>
            </a:r>
            <a:r>
              <a:rPr lang="en-GB" sz="3100" b="0" u="none" dirty="0" err="1">
                <a:latin typeface="Times New Roman"/>
                <a:ea typeface="Calibri"/>
                <a:cs typeface="Times New Roman"/>
              </a:rPr>
              <a:t>có</a:t>
            </a:r>
            <a:r>
              <a:rPr lang="en-GB" sz="3100" b="0" u="none" dirty="0">
                <a:latin typeface="Times New Roman"/>
                <a:ea typeface="Calibri"/>
                <a:cs typeface="Times New Roman"/>
              </a:rPr>
              <a:t> </a:t>
            </a:r>
            <a:r>
              <a:rPr lang="en-GB" sz="3100" b="0" u="none" dirty="0" err="1">
                <a:latin typeface="Times New Roman"/>
                <a:ea typeface="Calibri"/>
                <a:cs typeface="Times New Roman"/>
              </a:rPr>
              <a:t>thời</a:t>
            </a:r>
            <a:r>
              <a:rPr lang="en-GB" sz="3100" b="0" u="none" dirty="0">
                <a:latin typeface="Times New Roman"/>
                <a:ea typeface="Calibri"/>
                <a:cs typeface="Times New Roman"/>
              </a:rPr>
              <a:t> </a:t>
            </a:r>
            <a:r>
              <a:rPr lang="en-GB" sz="3100" b="0" u="none" dirty="0" err="1" smtClean="0">
                <a:latin typeface="Times New Roman"/>
                <a:ea typeface="Calibri"/>
                <a:cs typeface="Times New Roman"/>
              </a:rPr>
              <a:t>hạn</a:t>
            </a:r>
            <a:r>
              <a:rPr lang="en-GB" sz="3100" b="0" u="none" dirty="0" smtClean="0">
                <a:latin typeface="Times New Roman"/>
                <a:ea typeface="Calibri"/>
                <a:cs typeface="Times New Roman"/>
              </a:rPr>
              <a:t>;</a:t>
            </a:r>
            <a:endParaRPr lang="en-US" sz="3100" b="0" u="none" dirty="0" smtClean="0">
              <a:latin typeface="Times New Roman"/>
              <a:ea typeface="Calibri"/>
              <a:cs typeface="Times New Roman"/>
            </a:endParaRPr>
          </a:p>
          <a:p>
            <a:pPr marL="0" indent="0" algn="just">
              <a:lnSpc>
                <a:spcPct val="107000"/>
              </a:lnSpc>
              <a:spcBef>
                <a:spcPts val="600"/>
              </a:spcBef>
              <a:spcAft>
                <a:spcPts val="0"/>
              </a:spcAft>
              <a:buNone/>
              <a:tabLst/>
            </a:pPr>
            <a:r>
              <a:rPr lang="en-GB" sz="3100" b="0" u="none" dirty="0" smtClean="0">
                <a:latin typeface="Times New Roman"/>
                <a:ea typeface="Calibri"/>
                <a:cs typeface="Times New Roman"/>
              </a:rPr>
              <a:t>c</a:t>
            </a:r>
            <a:r>
              <a:rPr lang="en-GB" sz="3100" b="0" u="none" dirty="0">
                <a:latin typeface="Times New Roman"/>
                <a:ea typeface="Calibri"/>
                <a:cs typeface="Times New Roman"/>
              </a:rPr>
              <a:t>) </a:t>
            </a:r>
            <a:r>
              <a:rPr lang="en-GB" sz="3100" b="0" u="none" dirty="0" err="1">
                <a:solidFill>
                  <a:srgbClr val="FF0000"/>
                </a:solidFill>
                <a:latin typeface="Times New Roman"/>
                <a:ea typeface="Calibri"/>
                <a:cs typeface="Times New Roman"/>
              </a:rPr>
              <a:t>Tịch</a:t>
            </a:r>
            <a:r>
              <a:rPr lang="en-GB" sz="3100" b="0" u="none" dirty="0">
                <a:solidFill>
                  <a:srgbClr val="FF0000"/>
                </a:solidFill>
                <a:latin typeface="Times New Roman"/>
                <a:ea typeface="Calibri"/>
                <a:cs typeface="Times New Roman"/>
              </a:rPr>
              <a:t> </a:t>
            </a:r>
            <a:r>
              <a:rPr lang="en-GB" sz="3100" b="0" u="none" dirty="0" err="1">
                <a:solidFill>
                  <a:srgbClr val="FF0000"/>
                </a:solidFill>
                <a:latin typeface="Times New Roman"/>
                <a:ea typeface="Calibri"/>
                <a:cs typeface="Times New Roman"/>
              </a:rPr>
              <a:t>thu</a:t>
            </a:r>
            <a:r>
              <a:rPr lang="en-GB" sz="3100" b="0" u="none" dirty="0">
                <a:solidFill>
                  <a:srgbClr val="FF0000"/>
                </a:solidFill>
                <a:latin typeface="Times New Roman"/>
                <a:ea typeface="Calibri"/>
                <a:cs typeface="Times New Roman"/>
              </a:rPr>
              <a:t> </a:t>
            </a:r>
            <a:r>
              <a:rPr lang="en-GB" sz="3100" b="0" u="none" dirty="0">
                <a:latin typeface="Times New Roman"/>
                <a:ea typeface="Calibri"/>
                <a:cs typeface="Times New Roman"/>
              </a:rPr>
              <a:t>tang </a:t>
            </a:r>
            <a:r>
              <a:rPr lang="en-GB" sz="3100" b="0" u="none" dirty="0" err="1">
                <a:latin typeface="Times New Roman"/>
                <a:ea typeface="Calibri"/>
                <a:cs typeface="Times New Roman"/>
              </a:rPr>
              <a:t>vật</a:t>
            </a:r>
            <a:r>
              <a:rPr lang="en-GB" sz="3100" b="0" u="none" dirty="0">
                <a:latin typeface="Times New Roman"/>
                <a:ea typeface="Calibri"/>
                <a:cs typeface="Times New Roman"/>
              </a:rPr>
              <a:t>, </a:t>
            </a:r>
            <a:r>
              <a:rPr lang="en-GB" sz="3100" b="0" u="none" dirty="0" err="1">
                <a:latin typeface="Times New Roman"/>
                <a:ea typeface="Calibri"/>
                <a:cs typeface="Times New Roman"/>
              </a:rPr>
              <a:t>phương</a:t>
            </a:r>
            <a:r>
              <a:rPr lang="en-GB" sz="3100" b="0" u="none" dirty="0">
                <a:latin typeface="Times New Roman"/>
                <a:ea typeface="Calibri"/>
                <a:cs typeface="Times New Roman"/>
              </a:rPr>
              <a:t> </a:t>
            </a:r>
            <a:r>
              <a:rPr lang="en-GB" sz="3100" b="0" u="none" dirty="0" err="1">
                <a:latin typeface="Times New Roman"/>
                <a:ea typeface="Calibri"/>
                <a:cs typeface="Times New Roman"/>
              </a:rPr>
              <a:t>tiện</a:t>
            </a:r>
            <a:r>
              <a:rPr lang="en-GB" sz="3100" b="0" u="none" dirty="0">
                <a:latin typeface="Times New Roman"/>
                <a:ea typeface="Calibri"/>
                <a:cs typeface="Times New Roman"/>
              </a:rPr>
              <a:t> </a:t>
            </a:r>
            <a:r>
              <a:rPr lang="en-GB" sz="3100" b="0" u="none" dirty="0" err="1">
                <a:latin typeface="Times New Roman"/>
                <a:ea typeface="Calibri"/>
                <a:cs typeface="Times New Roman"/>
              </a:rPr>
              <a:t>được</a:t>
            </a:r>
            <a:r>
              <a:rPr lang="en-GB" sz="3100" b="0" u="none" dirty="0">
                <a:latin typeface="Times New Roman"/>
                <a:ea typeface="Calibri"/>
                <a:cs typeface="Times New Roman"/>
              </a:rPr>
              <a:t> </a:t>
            </a:r>
            <a:r>
              <a:rPr lang="en-GB" sz="3100" b="0" u="none" dirty="0" err="1">
                <a:latin typeface="Times New Roman"/>
                <a:ea typeface="Calibri"/>
                <a:cs typeface="Times New Roman"/>
              </a:rPr>
              <a:t>sử</a:t>
            </a:r>
            <a:r>
              <a:rPr lang="en-GB" sz="3100" b="0" u="none" dirty="0">
                <a:latin typeface="Times New Roman"/>
                <a:ea typeface="Calibri"/>
                <a:cs typeface="Times New Roman"/>
              </a:rPr>
              <a:t> </a:t>
            </a:r>
            <a:r>
              <a:rPr lang="en-GB" sz="3100" b="0" u="none" dirty="0" err="1">
                <a:latin typeface="Times New Roman"/>
                <a:ea typeface="Calibri"/>
                <a:cs typeface="Times New Roman"/>
              </a:rPr>
              <a:t>dụng</a:t>
            </a:r>
            <a:r>
              <a:rPr lang="en-GB" sz="3100" b="0" u="none" dirty="0">
                <a:latin typeface="Times New Roman"/>
                <a:ea typeface="Calibri"/>
                <a:cs typeface="Times New Roman"/>
              </a:rPr>
              <a:t> </a:t>
            </a:r>
            <a:r>
              <a:rPr lang="en-GB" sz="3100" b="0" u="none" dirty="0" err="1">
                <a:latin typeface="Times New Roman"/>
                <a:ea typeface="Calibri"/>
                <a:cs typeface="Times New Roman"/>
              </a:rPr>
              <a:t>để</a:t>
            </a:r>
            <a:r>
              <a:rPr lang="en-GB" sz="3100" b="0" u="none" dirty="0">
                <a:latin typeface="Times New Roman"/>
                <a:ea typeface="Calibri"/>
                <a:cs typeface="Times New Roman"/>
              </a:rPr>
              <a:t> vi </a:t>
            </a:r>
            <a:r>
              <a:rPr lang="en-GB" sz="3100" b="0" u="none" dirty="0" err="1">
                <a:latin typeface="Times New Roman"/>
                <a:ea typeface="Calibri"/>
                <a:cs typeface="Times New Roman"/>
              </a:rPr>
              <a:t>phạm</a:t>
            </a:r>
            <a:r>
              <a:rPr lang="en-GB" sz="3100" b="0" u="none" dirty="0">
                <a:latin typeface="Times New Roman"/>
                <a:ea typeface="Calibri"/>
                <a:cs typeface="Times New Roman"/>
              </a:rPr>
              <a:t> </a:t>
            </a:r>
            <a:r>
              <a:rPr lang="en-GB" sz="3100" b="0" u="none" dirty="0" err="1">
                <a:latin typeface="Times New Roman"/>
                <a:ea typeface="Calibri"/>
                <a:cs typeface="Times New Roman"/>
              </a:rPr>
              <a:t>hành</a:t>
            </a:r>
            <a:r>
              <a:rPr lang="en-GB" sz="3100" b="0" u="none" dirty="0">
                <a:latin typeface="Times New Roman"/>
                <a:ea typeface="Calibri"/>
                <a:cs typeface="Times New Roman"/>
              </a:rPr>
              <a:t> </a:t>
            </a:r>
            <a:r>
              <a:rPr lang="en-GB" sz="3100" b="0" u="none" dirty="0" err="1" smtClean="0">
                <a:latin typeface="Times New Roman"/>
                <a:ea typeface="Calibri"/>
                <a:cs typeface="Times New Roman"/>
              </a:rPr>
              <a:t>chính</a:t>
            </a:r>
            <a:r>
              <a:rPr lang="en-GB" sz="3100" b="0" u="none" dirty="0" smtClean="0">
                <a:latin typeface="Times New Roman"/>
                <a:ea typeface="Calibri"/>
                <a:cs typeface="Times New Roman"/>
              </a:rPr>
              <a:t>;</a:t>
            </a:r>
            <a:endParaRPr lang="en-US" sz="3100" b="0" u="none" dirty="0" smtClean="0">
              <a:latin typeface="Times New Roman"/>
              <a:ea typeface="Calibri"/>
              <a:cs typeface="Times New Roman"/>
            </a:endParaRPr>
          </a:p>
          <a:p>
            <a:pPr marL="0" indent="0" algn="just">
              <a:lnSpc>
                <a:spcPct val="107000"/>
              </a:lnSpc>
              <a:spcBef>
                <a:spcPts val="600"/>
              </a:spcBef>
              <a:spcAft>
                <a:spcPts val="0"/>
              </a:spcAft>
              <a:buNone/>
              <a:tabLst/>
            </a:pPr>
            <a:r>
              <a:rPr lang="en-GB" sz="3100" b="0" u="none" dirty="0" smtClean="0">
                <a:latin typeface="Times New Roman"/>
                <a:ea typeface="Calibri"/>
                <a:cs typeface="Times New Roman"/>
              </a:rPr>
              <a:t>d</a:t>
            </a:r>
            <a:r>
              <a:rPr lang="en-GB" sz="3100" b="0" u="none" dirty="0">
                <a:latin typeface="Times New Roman"/>
                <a:ea typeface="Calibri"/>
                <a:cs typeface="Times New Roman"/>
              </a:rPr>
              <a:t>) </a:t>
            </a:r>
            <a:r>
              <a:rPr lang="en-GB" sz="3100" b="0" u="none" dirty="0" err="1">
                <a:latin typeface="Times New Roman"/>
                <a:ea typeface="Calibri"/>
                <a:cs typeface="Times New Roman"/>
              </a:rPr>
              <a:t>Áp</a:t>
            </a:r>
            <a:r>
              <a:rPr lang="en-GB" sz="3100" b="0" u="none" dirty="0">
                <a:latin typeface="Times New Roman"/>
                <a:ea typeface="Calibri"/>
                <a:cs typeface="Times New Roman"/>
              </a:rPr>
              <a:t> </a:t>
            </a:r>
            <a:r>
              <a:rPr lang="en-GB" sz="3100" b="0" u="none" dirty="0" err="1">
                <a:latin typeface="Times New Roman"/>
                <a:ea typeface="Calibri"/>
                <a:cs typeface="Times New Roman"/>
              </a:rPr>
              <a:t>dụng</a:t>
            </a:r>
            <a:r>
              <a:rPr lang="en-GB" sz="3100" b="0" u="none" dirty="0">
                <a:latin typeface="Times New Roman"/>
                <a:ea typeface="Calibri"/>
                <a:cs typeface="Times New Roman"/>
              </a:rPr>
              <a:t> </a:t>
            </a:r>
            <a:r>
              <a:rPr lang="en-GB" sz="3100" b="0" u="none" dirty="0" err="1">
                <a:solidFill>
                  <a:srgbClr val="FF0000"/>
                </a:solidFill>
                <a:latin typeface="Times New Roman"/>
                <a:ea typeface="Calibri"/>
                <a:cs typeface="Times New Roman"/>
              </a:rPr>
              <a:t>biện</a:t>
            </a:r>
            <a:r>
              <a:rPr lang="en-GB" sz="3100" b="0" u="none" dirty="0">
                <a:solidFill>
                  <a:srgbClr val="FF0000"/>
                </a:solidFill>
                <a:latin typeface="Times New Roman"/>
                <a:ea typeface="Calibri"/>
                <a:cs typeface="Times New Roman"/>
              </a:rPr>
              <a:t> </a:t>
            </a:r>
            <a:r>
              <a:rPr lang="en-GB" sz="3100" b="0" u="none" dirty="0" err="1">
                <a:solidFill>
                  <a:srgbClr val="FF0000"/>
                </a:solidFill>
                <a:latin typeface="Times New Roman"/>
                <a:ea typeface="Calibri"/>
                <a:cs typeface="Times New Roman"/>
              </a:rPr>
              <a:t>pháp</a:t>
            </a:r>
            <a:r>
              <a:rPr lang="en-GB" sz="3100" b="0" u="none" dirty="0">
                <a:solidFill>
                  <a:srgbClr val="FF0000"/>
                </a:solidFill>
                <a:latin typeface="Times New Roman"/>
                <a:ea typeface="Calibri"/>
                <a:cs typeface="Times New Roman"/>
              </a:rPr>
              <a:t> </a:t>
            </a:r>
            <a:r>
              <a:rPr lang="en-GB" sz="3100" b="0" u="none" dirty="0" err="1">
                <a:solidFill>
                  <a:srgbClr val="FF0000"/>
                </a:solidFill>
                <a:latin typeface="Times New Roman"/>
                <a:ea typeface="Calibri"/>
                <a:cs typeface="Times New Roman"/>
              </a:rPr>
              <a:t>khắc</a:t>
            </a:r>
            <a:r>
              <a:rPr lang="en-GB" sz="3100" b="0" u="none" dirty="0">
                <a:solidFill>
                  <a:srgbClr val="FF0000"/>
                </a:solidFill>
                <a:latin typeface="Times New Roman"/>
                <a:ea typeface="Calibri"/>
                <a:cs typeface="Times New Roman"/>
              </a:rPr>
              <a:t> </a:t>
            </a:r>
            <a:r>
              <a:rPr lang="en-GB" sz="3100" b="0" u="none" dirty="0" err="1">
                <a:solidFill>
                  <a:srgbClr val="FF0000"/>
                </a:solidFill>
                <a:latin typeface="Times New Roman"/>
                <a:ea typeface="Calibri"/>
                <a:cs typeface="Times New Roman"/>
              </a:rPr>
              <a:t>phục</a:t>
            </a:r>
            <a:r>
              <a:rPr lang="en-GB" sz="3100" b="0" u="none" dirty="0">
                <a:solidFill>
                  <a:srgbClr val="FF0000"/>
                </a:solidFill>
                <a:latin typeface="Times New Roman"/>
                <a:ea typeface="Calibri"/>
                <a:cs typeface="Times New Roman"/>
              </a:rPr>
              <a:t> </a:t>
            </a:r>
            <a:r>
              <a:rPr lang="en-GB" sz="3100" b="0" u="none" dirty="0" err="1">
                <a:solidFill>
                  <a:srgbClr val="FF0000"/>
                </a:solidFill>
                <a:latin typeface="Times New Roman"/>
                <a:ea typeface="Calibri"/>
                <a:cs typeface="Times New Roman"/>
              </a:rPr>
              <a:t>hậu</a:t>
            </a:r>
            <a:r>
              <a:rPr lang="en-GB" sz="3100" b="0" u="none" dirty="0">
                <a:solidFill>
                  <a:srgbClr val="FF0000"/>
                </a:solidFill>
                <a:latin typeface="Times New Roman"/>
                <a:ea typeface="Calibri"/>
                <a:cs typeface="Times New Roman"/>
              </a:rPr>
              <a:t> </a:t>
            </a:r>
            <a:r>
              <a:rPr lang="en-GB" sz="3100" b="0" u="none" dirty="0" err="1">
                <a:solidFill>
                  <a:srgbClr val="FF0000"/>
                </a:solidFill>
                <a:latin typeface="Times New Roman"/>
                <a:ea typeface="Calibri"/>
                <a:cs typeface="Times New Roman"/>
              </a:rPr>
              <a:t>quả</a:t>
            </a:r>
            <a:r>
              <a:rPr lang="en-GB" sz="3100" b="0" u="none" dirty="0">
                <a:solidFill>
                  <a:srgbClr val="FF0000"/>
                </a:solidFill>
                <a:latin typeface="Times New Roman"/>
                <a:ea typeface="Calibri"/>
                <a:cs typeface="Times New Roman"/>
              </a:rPr>
              <a:t> </a:t>
            </a:r>
            <a:r>
              <a:rPr lang="en-GB" sz="3100" b="0" u="none" dirty="0" err="1">
                <a:latin typeface="Times New Roman"/>
                <a:ea typeface="Calibri"/>
                <a:cs typeface="Times New Roman"/>
              </a:rPr>
              <a:t>quy</a:t>
            </a:r>
            <a:r>
              <a:rPr lang="en-GB" sz="3100" b="0" u="none" dirty="0">
                <a:latin typeface="Times New Roman"/>
                <a:ea typeface="Calibri"/>
                <a:cs typeface="Times New Roman"/>
              </a:rPr>
              <a:t> </a:t>
            </a:r>
            <a:r>
              <a:rPr lang="en-GB" sz="3100" b="0" u="none" dirty="0" err="1">
                <a:latin typeface="Times New Roman"/>
                <a:ea typeface="Calibri"/>
                <a:cs typeface="Times New Roman"/>
              </a:rPr>
              <a:t>định</a:t>
            </a:r>
            <a:r>
              <a:rPr lang="en-GB" sz="3100" b="0" u="none" dirty="0">
                <a:latin typeface="Times New Roman"/>
                <a:ea typeface="Calibri"/>
                <a:cs typeface="Times New Roman"/>
              </a:rPr>
              <a:t> </a:t>
            </a:r>
            <a:r>
              <a:rPr lang="en-GB" sz="3100" b="0" u="none" dirty="0" err="1">
                <a:latin typeface="Times New Roman"/>
                <a:ea typeface="Calibri"/>
                <a:cs typeface="Times New Roman"/>
              </a:rPr>
              <a:t>tại</a:t>
            </a:r>
            <a:r>
              <a:rPr lang="en-GB" sz="3100" b="0" u="none" dirty="0">
                <a:latin typeface="Times New Roman"/>
                <a:ea typeface="Calibri"/>
                <a:cs typeface="Times New Roman"/>
              </a:rPr>
              <a:t> </a:t>
            </a:r>
            <a:r>
              <a:rPr lang="en-GB" sz="3100" b="0" u="none" dirty="0" err="1">
                <a:latin typeface="Times New Roman"/>
                <a:ea typeface="Calibri"/>
                <a:cs typeface="Times New Roman"/>
              </a:rPr>
              <a:t>khoản</a:t>
            </a:r>
            <a:r>
              <a:rPr lang="en-GB" sz="3100" b="0" u="none" dirty="0">
                <a:latin typeface="Times New Roman"/>
                <a:ea typeface="Calibri"/>
                <a:cs typeface="Times New Roman"/>
              </a:rPr>
              <a:t> 3 </a:t>
            </a:r>
            <a:r>
              <a:rPr lang="en-GB" sz="3100" b="0" u="none" dirty="0" err="1">
                <a:latin typeface="Times New Roman"/>
                <a:ea typeface="Calibri"/>
                <a:cs typeface="Times New Roman"/>
              </a:rPr>
              <a:t>Điều</a:t>
            </a:r>
            <a:r>
              <a:rPr lang="en-GB" sz="3100" b="0" u="none" dirty="0">
                <a:latin typeface="Times New Roman"/>
                <a:ea typeface="Calibri"/>
                <a:cs typeface="Times New Roman"/>
              </a:rPr>
              <a:t> 2 </a:t>
            </a:r>
            <a:r>
              <a:rPr lang="en-GB" sz="3100" b="0" u="none" dirty="0" err="1">
                <a:latin typeface="Times New Roman"/>
                <a:ea typeface="Calibri"/>
                <a:cs typeface="Times New Roman"/>
              </a:rPr>
              <a:t>Nghị</a:t>
            </a:r>
            <a:r>
              <a:rPr lang="en-GB" sz="3100" b="0" u="none" dirty="0">
                <a:latin typeface="Times New Roman"/>
                <a:ea typeface="Calibri"/>
                <a:cs typeface="Times New Roman"/>
              </a:rPr>
              <a:t> </a:t>
            </a:r>
            <a:r>
              <a:rPr lang="en-GB" sz="3100" b="0" u="none" dirty="0" err="1">
                <a:latin typeface="Times New Roman"/>
                <a:ea typeface="Calibri"/>
                <a:cs typeface="Times New Roman"/>
              </a:rPr>
              <a:t>định</a:t>
            </a:r>
            <a:r>
              <a:rPr lang="en-GB" sz="3100" b="0" u="none" dirty="0">
                <a:latin typeface="Times New Roman"/>
                <a:ea typeface="Calibri"/>
                <a:cs typeface="Times New Roman"/>
              </a:rPr>
              <a:t> </a:t>
            </a:r>
            <a:r>
              <a:rPr lang="en-GB" sz="3100" b="0" u="none" dirty="0" err="1">
                <a:latin typeface="Times New Roman"/>
                <a:ea typeface="Calibri"/>
                <a:cs typeface="Times New Roman"/>
              </a:rPr>
              <a:t>này</a:t>
            </a:r>
            <a:r>
              <a:rPr lang="en-GB" sz="3100" b="0" u="none" dirty="0" smtClean="0">
                <a:latin typeface="Times New Roman"/>
                <a:ea typeface="Calibri"/>
                <a:cs typeface="Times New Roman"/>
              </a:rPr>
              <a:t>.</a:t>
            </a:r>
            <a:endParaRPr lang="en-US" sz="3100" b="0" u="none" dirty="0">
              <a:latin typeface="Times New Roman"/>
              <a:ea typeface="Calibri"/>
              <a:cs typeface="Times New Roman"/>
            </a:endParaRPr>
          </a:p>
        </p:txBody>
      </p:sp>
    </p:spTree>
    <p:extLst>
      <p:ext uri="{BB962C8B-B14F-4D97-AF65-F5344CB8AC3E}">
        <p14:creationId xmlns:p14="http://schemas.microsoft.com/office/powerpoint/2010/main" val="3619138422"/>
      </p:ext>
    </p:extLst>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p:nvPr/>
        </p:nvSpPr>
        <p:spPr>
          <a:xfrm>
            <a:off x="533400" y="2762250"/>
            <a:ext cx="8686800" cy="1212850"/>
          </a:xfrm>
          <a:prstGeom prst="rect">
            <a:avLst/>
          </a:prstGeom>
          <a:noFill/>
          <a:ln w="9525">
            <a:noFill/>
          </a:ln>
        </p:spPr>
        <p:txBody>
          <a:bodyPr>
            <a:spAutoFit/>
          </a:bodyPr>
          <a:lstStyle/>
          <a:p>
            <a:pPr algn="ctr">
              <a:spcBef>
                <a:spcPct val="20000"/>
              </a:spcBef>
            </a:pPr>
            <a:r>
              <a:rPr lang="en-US" altLang="zh-CN" sz="4400" b="1" dirty="0">
                <a:solidFill>
                  <a:schemeClr val="accent2"/>
                </a:solidFill>
                <a:latin typeface="Times New Roman" panose="02020603050405020304" pitchFamily="18" charset="0"/>
                <a:ea typeface="SimSun" panose="02010600030101010101" pitchFamily="2" charset="-122"/>
              </a:rPr>
              <a:t>KHÁI NIỆM VỀ THỰC PHẨM</a:t>
            </a:r>
          </a:p>
          <a:p>
            <a:pPr algn="ctr">
              <a:spcBef>
                <a:spcPct val="20000"/>
              </a:spcBef>
            </a:pPr>
            <a:endParaRPr lang="en-US" altLang="zh-CN" sz="2400" b="1" dirty="0">
              <a:solidFill>
                <a:schemeClr val="accent2"/>
              </a:solidFill>
              <a:latin typeface="Times New Roman" panose="02020603050405020304" pitchFamily="18" charset="0"/>
              <a:ea typeface="SimSun" panose="02010600030101010101" pitchFamily="2" charset="-122"/>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a:latin typeface="Times New Roman"/>
                <a:ea typeface="Calibri"/>
              </a:rPr>
              <a:t>Điều</a:t>
            </a:r>
            <a:r>
              <a:rPr lang="en-GB" dirty="0">
                <a:latin typeface="Times New Roman"/>
                <a:ea typeface="Calibri"/>
              </a:rPr>
              <a:t> 35. </a:t>
            </a:r>
            <a:r>
              <a:rPr lang="en-GB" dirty="0" err="1">
                <a:latin typeface="Times New Roman"/>
                <a:ea typeface="Calibri"/>
              </a:rPr>
              <a:t>Phân</a:t>
            </a:r>
            <a:r>
              <a:rPr lang="en-GB" dirty="0">
                <a:latin typeface="Times New Roman"/>
                <a:ea typeface="Calibri"/>
              </a:rPr>
              <a:t> </a:t>
            </a:r>
            <a:r>
              <a:rPr lang="en-GB" dirty="0" err="1">
                <a:latin typeface="Times New Roman"/>
                <a:ea typeface="Calibri"/>
              </a:rPr>
              <a:t>định</a:t>
            </a:r>
            <a:r>
              <a:rPr lang="en-GB" dirty="0">
                <a:latin typeface="Times New Roman"/>
                <a:ea typeface="Calibri"/>
              </a:rPr>
              <a:t> </a:t>
            </a:r>
            <a:r>
              <a:rPr lang="en-GB" dirty="0" err="1">
                <a:latin typeface="Times New Roman"/>
                <a:ea typeface="Calibri"/>
              </a:rPr>
              <a:t>thẩm</a:t>
            </a:r>
            <a:r>
              <a:rPr lang="en-GB" dirty="0">
                <a:latin typeface="Times New Roman"/>
                <a:ea typeface="Calibri"/>
              </a:rPr>
              <a:t> </a:t>
            </a:r>
            <a:r>
              <a:rPr lang="en-GB" dirty="0" err="1">
                <a:latin typeface="Times New Roman"/>
                <a:ea typeface="Calibri"/>
              </a:rPr>
              <a:t>quyền</a:t>
            </a:r>
            <a:r>
              <a:rPr lang="en-GB" dirty="0">
                <a:latin typeface="Times New Roman"/>
                <a:ea typeface="Calibri"/>
              </a:rPr>
              <a:t> </a:t>
            </a:r>
            <a:r>
              <a:rPr lang="en-GB" dirty="0" err="1">
                <a:latin typeface="Times New Roman"/>
                <a:ea typeface="Calibri"/>
              </a:rPr>
              <a:t>xử</a:t>
            </a:r>
            <a:r>
              <a:rPr lang="en-GB" dirty="0">
                <a:latin typeface="Times New Roman"/>
                <a:ea typeface="Calibri"/>
              </a:rPr>
              <a:t> </a:t>
            </a:r>
            <a:r>
              <a:rPr lang="en-GB" dirty="0" err="1">
                <a:latin typeface="Times New Roman"/>
                <a:ea typeface="Calibri"/>
              </a:rPr>
              <a:t>phạt</a:t>
            </a:r>
            <a:r>
              <a:rPr lang="en-GB" dirty="0">
                <a:latin typeface="Times New Roman"/>
                <a:ea typeface="Calibri"/>
              </a:rPr>
              <a:t> vi </a:t>
            </a:r>
            <a:r>
              <a:rPr lang="en-GB" dirty="0" err="1">
                <a:latin typeface="Times New Roman"/>
                <a:ea typeface="Calibri"/>
              </a:rPr>
              <a:t>phạm</a:t>
            </a:r>
            <a:r>
              <a:rPr lang="en-GB" dirty="0">
                <a:latin typeface="Times New Roman"/>
                <a:ea typeface="Calibri"/>
              </a:rPr>
              <a:t> </a:t>
            </a:r>
            <a:r>
              <a:rPr lang="en-GB" dirty="0" err="1">
                <a:latin typeface="Times New Roman"/>
                <a:ea typeface="Calibri"/>
              </a:rPr>
              <a:t>hành</a:t>
            </a:r>
            <a:r>
              <a:rPr lang="en-GB" dirty="0">
                <a:latin typeface="Times New Roman"/>
                <a:ea typeface="Calibri"/>
              </a:rPr>
              <a:t> </a:t>
            </a:r>
            <a:r>
              <a:rPr lang="en-GB" dirty="0" err="1">
                <a:latin typeface="Times New Roman"/>
                <a:ea typeface="Calibri"/>
              </a:rPr>
              <a:t>chính</a:t>
            </a:r>
            <a:r>
              <a:rPr lang="en-GB" dirty="0">
                <a:latin typeface="Times New Roman"/>
                <a:ea typeface="Calibri"/>
              </a:rPr>
              <a:t> </a:t>
            </a:r>
            <a:r>
              <a:rPr lang="en-GB" dirty="0" err="1">
                <a:latin typeface="Times New Roman"/>
                <a:ea typeface="Calibri"/>
              </a:rPr>
              <a:t>trong</a:t>
            </a:r>
            <a:r>
              <a:rPr lang="en-GB" dirty="0">
                <a:latin typeface="Times New Roman"/>
                <a:ea typeface="Calibri"/>
              </a:rPr>
              <a:t> </a:t>
            </a:r>
            <a:r>
              <a:rPr lang="en-GB" dirty="0" err="1">
                <a:latin typeface="Times New Roman"/>
                <a:ea typeface="Calibri"/>
              </a:rPr>
              <a:t>lĩnh</a:t>
            </a:r>
            <a:r>
              <a:rPr lang="en-GB" dirty="0">
                <a:latin typeface="Times New Roman"/>
                <a:ea typeface="Calibri"/>
              </a:rPr>
              <a:t> </a:t>
            </a:r>
            <a:r>
              <a:rPr lang="en-GB" dirty="0" err="1">
                <a:latin typeface="Times New Roman"/>
                <a:ea typeface="Calibri"/>
              </a:rPr>
              <a:t>vực</a:t>
            </a:r>
            <a:r>
              <a:rPr lang="en-GB" dirty="0">
                <a:latin typeface="Times New Roman"/>
                <a:ea typeface="Calibri"/>
              </a:rPr>
              <a:t> an </a:t>
            </a:r>
            <a:r>
              <a:rPr lang="en-GB" dirty="0" err="1">
                <a:latin typeface="Times New Roman"/>
                <a:ea typeface="Calibri"/>
              </a:rPr>
              <a:t>toàn</a:t>
            </a:r>
            <a:r>
              <a:rPr lang="en-GB" dirty="0">
                <a:latin typeface="Times New Roman"/>
                <a:ea typeface="Calibri"/>
              </a:rPr>
              <a:t> </a:t>
            </a:r>
            <a:r>
              <a:rPr lang="en-GB" dirty="0" err="1">
                <a:latin typeface="Times New Roman"/>
                <a:ea typeface="Calibri"/>
              </a:rPr>
              <a:t>thực</a:t>
            </a:r>
            <a:r>
              <a:rPr lang="en-GB" dirty="0">
                <a:latin typeface="Times New Roman"/>
                <a:ea typeface="Calibri"/>
              </a:rPr>
              <a:t> </a:t>
            </a:r>
            <a:r>
              <a:rPr lang="en-GB" dirty="0" err="1">
                <a:latin typeface="Times New Roman"/>
                <a:ea typeface="Calibri"/>
              </a:rPr>
              <a:t>phẩm</a:t>
            </a:r>
            <a:r>
              <a:rPr lang="en-GB" dirty="0">
                <a:latin typeface="Times New Roman"/>
                <a:ea typeface="Calibri"/>
              </a:rPr>
              <a:t> (8 </a:t>
            </a:r>
            <a:r>
              <a:rPr lang="en-GB" dirty="0" err="1">
                <a:latin typeface="Times New Roman"/>
                <a:ea typeface="Calibri"/>
              </a:rPr>
              <a:t>mục</a:t>
            </a:r>
            <a:r>
              <a:rPr lang="en-GB" dirty="0">
                <a:latin typeface="Times New Roman"/>
                <a:ea typeface="Calibri"/>
              </a:rPr>
              <a:t>)</a:t>
            </a:r>
            <a:endParaRPr lang="en-US" dirty="0"/>
          </a:p>
        </p:txBody>
      </p:sp>
      <p:sp>
        <p:nvSpPr>
          <p:cNvPr id="3" name="Content Placeholder 2"/>
          <p:cNvSpPr>
            <a:spLocks noGrp="1"/>
          </p:cNvSpPr>
          <p:nvPr>
            <p:ph idx="1"/>
          </p:nvPr>
        </p:nvSpPr>
        <p:spPr/>
        <p:txBody>
          <a:bodyPr/>
          <a:lstStyle/>
          <a:p>
            <a:pPr marL="63500" indent="0" algn="just">
              <a:lnSpc>
                <a:spcPct val="107000"/>
              </a:lnSpc>
              <a:spcBef>
                <a:spcPts val="600"/>
              </a:spcBef>
              <a:spcAft>
                <a:spcPts val="0"/>
              </a:spcAft>
              <a:buNone/>
              <a:tabLst/>
            </a:pPr>
            <a:r>
              <a:rPr lang="en-GB" sz="3200" b="0" u="none" dirty="0" smtClean="0">
                <a:latin typeface="Times New Roman"/>
                <a:ea typeface="Calibri"/>
                <a:cs typeface="Times New Roman"/>
              </a:rPr>
              <a:t>1</a:t>
            </a:r>
            <a:r>
              <a:rPr lang="en-GB" sz="3200" b="0" u="none" dirty="0">
                <a:latin typeface="Times New Roman"/>
                <a:ea typeface="Calibri"/>
                <a:cs typeface="Times New Roman"/>
              </a:rPr>
              <a:t>. </a:t>
            </a:r>
            <a:r>
              <a:rPr lang="en-GB" sz="3200" b="0" u="none" dirty="0" err="1">
                <a:latin typeface="Times New Roman"/>
                <a:ea typeface="Calibri"/>
                <a:cs typeface="Times New Roman"/>
              </a:rPr>
              <a:t>Chủ</a:t>
            </a:r>
            <a:r>
              <a:rPr lang="en-GB" sz="3200" b="0" u="none" dirty="0">
                <a:latin typeface="Times New Roman"/>
                <a:ea typeface="Calibri"/>
                <a:cs typeface="Times New Roman"/>
              </a:rPr>
              <a:t> </a:t>
            </a:r>
            <a:r>
              <a:rPr lang="en-GB" sz="3200" b="0" u="none" dirty="0" err="1">
                <a:latin typeface="Times New Roman"/>
                <a:ea typeface="Calibri"/>
                <a:cs typeface="Times New Roman"/>
              </a:rPr>
              <a:t>tịch</a:t>
            </a:r>
            <a:r>
              <a:rPr lang="en-GB" sz="3200" b="0" u="none" dirty="0">
                <a:latin typeface="Times New Roman"/>
                <a:ea typeface="Calibri"/>
                <a:cs typeface="Times New Roman"/>
              </a:rPr>
              <a:t> </a:t>
            </a:r>
            <a:r>
              <a:rPr lang="en-GB" sz="3200" b="0" u="none" dirty="0" err="1">
                <a:latin typeface="Times New Roman"/>
                <a:ea typeface="Calibri"/>
                <a:cs typeface="Times New Roman"/>
              </a:rPr>
              <a:t>Ủy</a:t>
            </a:r>
            <a:r>
              <a:rPr lang="en-GB" sz="3200" b="0" u="none" dirty="0">
                <a:latin typeface="Times New Roman"/>
                <a:ea typeface="Calibri"/>
                <a:cs typeface="Times New Roman"/>
              </a:rPr>
              <a:t> ban </a:t>
            </a:r>
            <a:r>
              <a:rPr lang="en-GB" sz="3200" b="0" u="none" dirty="0" err="1">
                <a:latin typeface="Times New Roman"/>
                <a:ea typeface="Calibri"/>
                <a:cs typeface="Times New Roman"/>
              </a:rPr>
              <a:t>nhân</a:t>
            </a:r>
            <a:r>
              <a:rPr lang="en-GB" sz="3200" b="0" u="none" dirty="0">
                <a:latin typeface="Times New Roman"/>
                <a:ea typeface="Calibri"/>
                <a:cs typeface="Times New Roman"/>
              </a:rPr>
              <a:t> </a:t>
            </a:r>
            <a:r>
              <a:rPr lang="en-GB" sz="3200" b="0" u="none" dirty="0" err="1">
                <a:latin typeface="Times New Roman"/>
                <a:ea typeface="Calibri"/>
                <a:cs typeface="Times New Roman"/>
              </a:rPr>
              <a:t>dân</a:t>
            </a:r>
            <a:r>
              <a:rPr lang="en-GB" sz="3200" b="0" u="none" dirty="0">
                <a:latin typeface="Times New Roman"/>
                <a:ea typeface="Calibri"/>
                <a:cs typeface="Times New Roman"/>
              </a:rPr>
              <a:t> </a:t>
            </a:r>
            <a:r>
              <a:rPr lang="en-GB" sz="3200" b="0" u="none" dirty="0" err="1">
                <a:solidFill>
                  <a:srgbClr val="FF0000"/>
                </a:solidFill>
                <a:latin typeface="Times New Roman"/>
                <a:ea typeface="Calibri"/>
                <a:cs typeface="Times New Roman"/>
              </a:rPr>
              <a:t>các</a:t>
            </a:r>
            <a:r>
              <a:rPr lang="en-GB" sz="3200" b="0" u="none" dirty="0">
                <a:solidFill>
                  <a:srgbClr val="FF0000"/>
                </a:solidFill>
                <a:latin typeface="Times New Roman"/>
                <a:ea typeface="Calibri"/>
                <a:cs typeface="Times New Roman"/>
              </a:rPr>
              <a:t> </a:t>
            </a:r>
            <a:r>
              <a:rPr lang="en-GB" sz="3200" b="0" u="none" dirty="0" err="1">
                <a:solidFill>
                  <a:srgbClr val="FF0000"/>
                </a:solidFill>
                <a:latin typeface="Times New Roman"/>
                <a:ea typeface="Calibri"/>
                <a:cs typeface="Times New Roman"/>
              </a:rPr>
              <a:t>cấp</a:t>
            </a:r>
            <a:r>
              <a:rPr lang="en-GB" sz="3200" b="0" u="none" dirty="0">
                <a:solidFill>
                  <a:srgbClr val="FF0000"/>
                </a:solidFill>
                <a:latin typeface="Times New Roman"/>
                <a:ea typeface="Calibri"/>
                <a:cs typeface="Times New Roman"/>
              </a:rPr>
              <a:t> </a:t>
            </a:r>
            <a:r>
              <a:rPr lang="en-GB" sz="3200" b="0" u="none" dirty="0" err="1">
                <a:latin typeface="Times New Roman"/>
                <a:ea typeface="Calibri"/>
                <a:cs typeface="Times New Roman"/>
              </a:rPr>
              <a:t>có</a:t>
            </a:r>
            <a:r>
              <a:rPr lang="en-GB" sz="3200" b="0" u="none" dirty="0">
                <a:latin typeface="Times New Roman"/>
                <a:ea typeface="Calibri"/>
                <a:cs typeface="Times New Roman"/>
              </a:rPr>
              <a:t> </a:t>
            </a:r>
            <a:r>
              <a:rPr lang="en-GB" sz="3200" b="0" u="none" dirty="0" err="1">
                <a:latin typeface="Times New Roman"/>
                <a:ea typeface="Calibri"/>
                <a:cs typeface="Times New Roman"/>
              </a:rPr>
              <a:t>thẩm</a:t>
            </a:r>
            <a:r>
              <a:rPr lang="en-GB" sz="3200" b="0" u="none" dirty="0">
                <a:latin typeface="Times New Roman"/>
                <a:ea typeface="Calibri"/>
                <a:cs typeface="Times New Roman"/>
              </a:rPr>
              <a:t> </a:t>
            </a:r>
            <a:r>
              <a:rPr lang="en-GB" sz="3200" b="0" u="none" dirty="0" err="1">
                <a:latin typeface="Times New Roman"/>
                <a:ea typeface="Calibri"/>
                <a:cs typeface="Times New Roman"/>
              </a:rPr>
              <a:t>quyền</a:t>
            </a:r>
            <a:r>
              <a:rPr lang="en-GB" sz="3200" b="0" u="none" dirty="0">
                <a:latin typeface="Times New Roman"/>
                <a:ea typeface="Calibri"/>
                <a:cs typeface="Times New Roman"/>
              </a:rPr>
              <a:t> </a:t>
            </a:r>
            <a:r>
              <a:rPr lang="en-GB" sz="3200" b="0" u="none" dirty="0" err="1">
                <a:solidFill>
                  <a:srgbClr val="FF0000"/>
                </a:solidFill>
                <a:latin typeface="Times New Roman"/>
                <a:ea typeface="Calibri"/>
                <a:cs typeface="Times New Roman"/>
              </a:rPr>
              <a:t>lập</a:t>
            </a:r>
            <a:r>
              <a:rPr lang="en-GB" sz="3200" b="0" u="none" dirty="0">
                <a:solidFill>
                  <a:srgbClr val="FF0000"/>
                </a:solidFill>
                <a:latin typeface="Times New Roman"/>
                <a:ea typeface="Calibri"/>
                <a:cs typeface="Times New Roman"/>
              </a:rPr>
              <a:t> </a:t>
            </a:r>
            <a:r>
              <a:rPr lang="en-GB" sz="3200" b="0" u="none" dirty="0" err="1">
                <a:solidFill>
                  <a:srgbClr val="FF0000"/>
                </a:solidFill>
                <a:latin typeface="Times New Roman"/>
                <a:ea typeface="Calibri"/>
                <a:cs typeface="Times New Roman"/>
              </a:rPr>
              <a:t>biên</a:t>
            </a:r>
            <a:r>
              <a:rPr lang="en-GB" sz="3200" b="0" u="none" dirty="0">
                <a:solidFill>
                  <a:srgbClr val="FF0000"/>
                </a:solidFill>
                <a:latin typeface="Times New Roman"/>
                <a:ea typeface="Calibri"/>
                <a:cs typeface="Times New Roman"/>
              </a:rPr>
              <a:t> </a:t>
            </a:r>
            <a:r>
              <a:rPr lang="en-GB" sz="3200" b="0" u="none" dirty="0" err="1">
                <a:solidFill>
                  <a:srgbClr val="FF0000"/>
                </a:solidFill>
                <a:latin typeface="Times New Roman"/>
                <a:ea typeface="Calibri"/>
                <a:cs typeface="Times New Roman"/>
              </a:rPr>
              <a:t>bản</a:t>
            </a:r>
            <a:r>
              <a:rPr lang="en-GB" sz="3200" b="0" u="none" dirty="0">
                <a:latin typeface="Times New Roman"/>
                <a:ea typeface="Calibri"/>
                <a:cs typeface="Times New Roman"/>
              </a:rPr>
              <a:t> vi </a:t>
            </a:r>
            <a:r>
              <a:rPr lang="en-GB" sz="3200" b="0" u="none" dirty="0" err="1">
                <a:latin typeface="Times New Roman"/>
                <a:ea typeface="Calibri"/>
                <a:cs typeface="Times New Roman"/>
              </a:rPr>
              <a:t>phạm</a:t>
            </a:r>
            <a:r>
              <a:rPr lang="en-GB" sz="3200" b="0" u="none" dirty="0">
                <a:latin typeface="Times New Roman"/>
                <a:ea typeface="Calibri"/>
                <a:cs typeface="Times New Roman"/>
              </a:rPr>
              <a:t> </a:t>
            </a:r>
            <a:r>
              <a:rPr lang="en-GB" sz="3200" b="0" u="none" dirty="0" err="1">
                <a:latin typeface="Times New Roman"/>
                <a:ea typeface="Calibri"/>
                <a:cs typeface="Times New Roman"/>
              </a:rPr>
              <a:t>hành</a:t>
            </a:r>
            <a:r>
              <a:rPr lang="en-GB" sz="3200" b="0" u="none" dirty="0">
                <a:latin typeface="Times New Roman"/>
                <a:ea typeface="Calibri"/>
                <a:cs typeface="Times New Roman"/>
              </a:rPr>
              <a:t> </a:t>
            </a:r>
            <a:r>
              <a:rPr lang="en-GB" sz="3200" b="0" u="none" dirty="0" err="1">
                <a:latin typeface="Times New Roman"/>
                <a:ea typeface="Calibri"/>
                <a:cs typeface="Times New Roman"/>
              </a:rPr>
              <a:t>chính</a:t>
            </a:r>
            <a:r>
              <a:rPr lang="en-GB" sz="3200" b="0" u="none" dirty="0">
                <a:latin typeface="Times New Roman"/>
                <a:ea typeface="Calibri"/>
                <a:cs typeface="Times New Roman"/>
              </a:rPr>
              <a:t>, </a:t>
            </a:r>
            <a:r>
              <a:rPr lang="en-GB" sz="3200" b="0" u="none" dirty="0" err="1">
                <a:solidFill>
                  <a:srgbClr val="FF0000"/>
                </a:solidFill>
                <a:latin typeface="Times New Roman"/>
                <a:ea typeface="Calibri"/>
                <a:cs typeface="Times New Roman"/>
              </a:rPr>
              <a:t>xử</a:t>
            </a:r>
            <a:r>
              <a:rPr lang="en-GB" sz="3200" b="0" u="none" dirty="0">
                <a:solidFill>
                  <a:srgbClr val="FF0000"/>
                </a:solidFill>
                <a:latin typeface="Times New Roman"/>
                <a:ea typeface="Calibri"/>
                <a:cs typeface="Times New Roman"/>
              </a:rPr>
              <a:t> </a:t>
            </a:r>
            <a:r>
              <a:rPr lang="en-GB" sz="3200" b="0" u="none" dirty="0" err="1">
                <a:solidFill>
                  <a:srgbClr val="FF0000"/>
                </a:solidFill>
                <a:latin typeface="Times New Roman"/>
                <a:ea typeface="Calibri"/>
                <a:cs typeface="Times New Roman"/>
              </a:rPr>
              <a:t>phạt</a:t>
            </a:r>
            <a:r>
              <a:rPr lang="en-GB" sz="3200" b="0" u="none" dirty="0">
                <a:solidFill>
                  <a:srgbClr val="FF0000"/>
                </a:solidFill>
                <a:latin typeface="Times New Roman"/>
                <a:ea typeface="Calibri"/>
                <a:cs typeface="Times New Roman"/>
              </a:rPr>
              <a:t> </a:t>
            </a:r>
            <a:r>
              <a:rPr lang="en-GB" sz="3200" b="0" u="none" dirty="0" err="1">
                <a:solidFill>
                  <a:srgbClr val="FF0000"/>
                </a:solidFill>
                <a:latin typeface="Times New Roman"/>
                <a:ea typeface="Calibri"/>
                <a:cs typeface="Times New Roman"/>
              </a:rPr>
              <a:t>hành</a:t>
            </a:r>
            <a:r>
              <a:rPr lang="en-GB" sz="3200" b="0" u="none" dirty="0">
                <a:solidFill>
                  <a:srgbClr val="FF0000"/>
                </a:solidFill>
                <a:latin typeface="Times New Roman"/>
                <a:ea typeface="Calibri"/>
                <a:cs typeface="Times New Roman"/>
              </a:rPr>
              <a:t> </a:t>
            </a:r>
            <a:r>
              <a:rPr lang="en-GB" sz="3200" b="0" u="none" dirty="0" err="1">
                <a:solidFill>
                  <a:srgbClr val="FF0000"/>
                </a:solidFill>
                <a:latin typeface="Times New Roman"/>
                <a:ea typeface="Calibri"/>
                <a:cs typeface="Times New Roman"/>
              </a:rPr>
              <a:t>chính</a:t>
            </a:r>
            <a:r>
              <a:rPr lang="en-GB" sz="3200" b="0" u="none" dirty="0">
                <a:solidFill>
                  <a:srgbClr val="FF0000"/>
                </a:solidFill>
                <a:latin typeface="Times New Roman"/>
                <a:ea typeface="Calibri"/>
                <a:cs typeface="Times New Roman"/>
              </a:rPr>
              <a:t> </a:t>
            </a:r>
            <a:r>
              <a:rPr lang="en-GB" sz="3200" b="0" u="none" dirty="0" err="1">
                <a:latin typeface="Times New Roman"/>
                <a:ea typeface="Calibri"/>
                <a:cs typeface="Times New Roman"/>
              </a:rPr>
              <a:t>và</a:t>
            </a:r>
            <a:r>
              <a:rPr lang="en-GB" sz="3200" b="0" u="none" dirty="0">
                <a:latin typeface="Times New Roman"/>
                <a:ea typeface="Calibri"/>
                <a:cs typeface="Times New Roman"/>
              </a:rPr>
              <a:t> </a:t>
            </a:r>
            <a:r>
              <a:rPr lang="en-GB" sz="3200" b="0" u="none" dirty="0" err="1">
                <a:solidFill>
                  <a:srgbClr val="FF0000"/>
                </a:solidFill>
                <a:latin typeface="Times New Roman"/>
                <a:ea typeface="Calibri"/>
                <a:cs typeface="Times New Roman"/>
              </a:rPr>
              <a:t>áp</a:t>
            </a:r>
            <a:r>
              <a:rPr lang="en-GB" sz="3200" b="0" u="none" dirty="0">
                <a:solidFill>
                  <a:srgbClr val="FF0000"/>
                </a:solidFill>
                <a:latin typeface="Times New Roman"/>
                <a:ea typeface="Calibri"/>
                <a:cs typeface="Times New Roman"/>
              </a:rPr>
              <a:t> </a:t>
            </a:r>
            <a:r>
              <a:rPr lang="en-GB" sz="3200" b="0" u="none" dirty="0" err="1">
                <a:solidFill>
                  <a:srgbClr val="FF0000"/>
                </a:solidFill>
                <a:latin typeface="Times New Roman"/>
                <a:ea typeface="Calibri"/>
                <a:cs typeface="Times New Roman"/>
              </a:rPr>
              <a:t>dụng</a:t>
            </a:r>
            <a:r>
              <a:rPr lang="en-GB" sz="3200" b="0" u="none" dirty="0">
                <a:solidFill>
                  <a:srgbClr val="FF0000"/>
                </a:solidFill>
                <a:latin typeface="Times New Roman"/>
                <a:ea typeface="Calibri"/>
                <a:cs typeface="Times New Roman"/>
              </a:rPr>
              <a:t> </a:t>
            </a:r>
            <a:r>
              <a:rPr lang="en-GB" sz="3200" b="0" u="none" dirty="0" err="1">
                <a:solidFill>
                  <a:srgbClr val="FF0000"/>
                </a:solidFill>
                <a:latin typeface="Times New Roman"/>
                <a:ea typeface="Calibri"/>
                <a:cs typeface="Times New Roman"/>
              </a:rPr>
              <a:t>các</a:t>
            </a:r>
            <a:r>
              <a:rPr lang="en-GB" sz="3200" b="0" u="none" dirty="0">
                <a:solidFill>
                  <a:srgbClr val="FF0000"/>
                </a:solidFill>
                <a:latin typeface="Times New Roman"/>
                <a:ea typeface="Calibri"/>
                <a:cs typeface="Times New Roman"/>
              </a:rPr>
              <a:t> </a:t>
            </a:r>
            <a:r>
              <a:rPr lang="en-GB" sz="3200" b="0" u="none" dirty="0" err="1">
                <a:solidFill>
                  <a:srgbClr val="FF0000"/>
                </a:solidFill>
                <a:latin typeface="Times New Roman"/>
                <a:ea typeface="Calibri"/>
                <a:cs typeface="Times New Roman"/>
              </a:rPr>
              <a:t>biện</a:t>
            </a:r>
            <a:r>
              <a:rPr lang="en-GB" sz="3200" b="0" u="none" dirty="0">
                <a:solidFill>
                  <a:srgbClr val="FF0000"/>
                </a:solidFill>
                <a:latin typeface="Times New Roman"/>
                <a:ea typeface="Calibri"/>
                <a:cs typeface="Times New Roman"/>
              </a:rPr>
              <a:t> </a:t>
            </a:r>
            <a:r>
              <a:rPr lang="en-GB" sz="3200" b="0" u="none" dirty="0" err="1">
                <a:solidFill>
                  <a:srgbClr val="FF0000"/>
                </a:solidFill>
                <a:latin typeface="Times New Roman"/>
                <a:ea typeface="Calibri"/>
                <a:cs typeface="Times New Roman"/>
              </a:rPr>
              <a:t>pháp</a:t>
            </a:r>
            <a:r>
              <a:rPr lang="en-GB" sz="3200" b="0" u="none" dirty="0">
                <a:solidFill>
                  <a:srgbClr val="FF0000"/>
                </a:solidFill>
                <a:latin typeface="Times New Roman"/>
                <a:ea typeface="Calibri"/>
                <a:cs typeface="Times New Roman"/>
              </a:rPr>
              <a:t> </a:t>
            </a:r>
            <a:r>
              <a:rPr lang="en-GB" sz="3200" b="0" u="none" dirty="0" err="1">
                <a:solidFill>
                  <a:srgbClr val="FF0000"/>
                </a:solidFill>
                <a:latin typeface="Times New Roman"/>
                <a:ea typeface="Calibri"/>
                <a:cs typeface="Times New Roman"/>
              </a:rPr>
              <a:t>khắc</a:t>
            </a:r>
            <a:r>
              <a:rPr lang="en-GB" sz="3200" b="0" u="none" dirty="0">
                <a:solidFill>
                  <a:srgbClr val="FF0000"/>
                </a:solidFill>
                <a:latin typeface="Times New Roman"/>
                <a:ea typeface="Calibri"/>
                <a:cs typeface="Times New Roman"/>
              </a:rPr>
              <a:t> </a:t>
            </a:r>
            <a:r>
              <a:rPr lang="en-GB" sz="3200" b="0" u="none" dirty="0" err="1">
                <a:solidFill>
                  <a:srgbClr val="FF0000"/>
                </a:solidFill>
                <a:latin typeface="Times New Roman"/>
                <a:ea typeface="Calibri"/>
                <a:cs typeface="Times New Roman"/>
              </a:rPr>
              <a:t>phục</a:t>
            </a:r>
            <a:r>
              <a:rPr lang="en-GB" sz="3200" b="0" u="none" dirty="0">
                <a:solidFill>
                  <a:srgbClr val="FF0000"/>
                </a:solidFill>
                <a:latin typeface="Times New Roman"/>
                <a:ea typeface="Calibri"/>
                <a:cs typeface="Times New Roman"/>
              </a:rPr>
              <a:t> </a:t>
            </a:r>
            <a:r>
              <a:rPr lang="en-GB" sz="3200" b="0" u="none" dirty="0" err="1">
                <a:solidFill>
                  <a:srgbClr val="FF0000"/>
                </a:solidFill>
                <a:latin typeface="Times New Roman"/>
                <a:ea typeface="Calibri"/>
                <a:cs typeface="Times New Roman"/>
              </a:rPr>
              <a:t>hậu</a:t>
            </a:r>
            <a:r>
              <a:rPr lang="en-GB" sz="3200" b="0" u="none" dirty="0">
                <a:solidFill>
                  <a:srgbClr val="FF0000"/>
                </a:solidFill>
                <a:latin typeface="Times New Roman"/>
                <a:ea typeface="Calibri"/>
                <a:cs typeface="Times New Roman"/>
              </a:rPr>
              <a:t> </a:t>
            </a:r>
            <a:r>
              <a:rPr lang="en-GB" sz="3200" b="0" u="none" dirty="0" err="1">
                <a:solidFill>
                  <a:srgbClr val="FF0000"/>
                </a:solidFill>
                <a:latin typeface="Times New Roman"/>
                <a:ea typeface="Calibri"/>
                <a:cs typeface="Times New Roman"/>
              </a:rPr>
              <a:t>quả</a:t>
            </a:r>
            <a:r>
              <a:rPr lang="en-GB" sz="3200" b="0" u="none" dirty="0">
                <a:solidFill>
                  <a:srgbClr val="FF0000"/>
                </a:solidFill>
                <a:latin typeface="Times New Roman"/>
                <a:ea typeface="Calibri"/>
                <a:cs typeface="Times New Roman"/>
              </a:rPr>
              <a:t> </a:t>
            </a:r>
            <a:r>
              <a:rPr lang="en-GB" sz="3200" b="0" u="none" dirty="0" err="1">
                <a:latin typeface="Times New Roman"/>
                <a:ea typeface="Calibri"/>
                <a:cs typeface="Times New Roman"/>
              </a:rPr>
              <a:t>đối</a:t>
            </a:r>
            <a:r>
              <a:rPr lang="en-GB" sz="3200" b="0" u="none" dirty="0">
                <a:latin typeface="Times New Roman"/>
                <a:ea typeface="Calibri"/>
                <a:cs typeface="Times New Roman"/>
              </a:rPr>
              <a:t> </a:t>
            </a:r>
            <a:r>
              <a:rPr lang="en-GB" sz="3200" b="0" u="none" dirty="0" err="1">
                <a:latin typeface="Times New Roman"/>
                <a:ea typeface="Calibri"/>
                <a:cs typeface="Times New Roman"/>
              </a:rPr>
              <a:t>với</a:t>
            </a:r>
            <a:r>
              <a:rPr lang="en-GB" sz="3200" b="0" u="none" dirty="0">
                <a:latin typeface="Times New Roman"/>
                <a:ea typeface="Calibri"/>
                <a:cs typeface="Times New Roman"/>
              </a:rPr>
              <a:t> </a:t>
            </a:r>
            <a:r>
              <a:rPr lang="en-GB" sz="3200" b="0" u="none" dirty="0" err="1">
                <a:latin typeface="Times New Roman"/>
                <a:ea typeface="Calibri"/>
                <a:cs typeface="Times New Roman"/>
              </a:rPr>
              <a:t>hành</a:t>
            </a:r>
            <a:r>
              <a:rPr lang="en-GB" sz="3200" b="0" u="none" dirty="0">
                <a:latin typeface="Times New Roman"/>
                <a:ea typeface="Calibri"/>
                <a:cs typeface="Times New Roman"/>
              </a:rPr>
              <a:t> vi </a:t>
            </a:r>
            <a:r>
              <a:rPr lang="en-GB" sz="3200" b="0" u="none" dirty="0" err="1">
                <a:latin typeface="Times New Roman"/>
                <a:ea typeface="Calibri"/>
                <a:cs typeface="Times New Roman"/>
              </a:rPr>
              <a:t>vi</a:t>
            </a:r>
            <a:r>
              <a:rPr lang="en-GB" sz="3200" b="0" u="none" dirty="0">
                <a:latin typeface="Times New Roman"/>
                <a:ea typeface="Calibri"/>
                <a:cs typeface="Times New Roman"/>
              </a:rPr>
              <a:t> </a:t>
            </a:r>
            <a:r>
              <a:rPr lang="en-GB" sz="3200" b="0" u="none" dirty="0" err="1">
                <a:latin typeface="Times New Roman"/>
                <a:ea typeface="Calibri"/>
                <a:cs typeface="Times New Roman"/>
              </a:rPr>
              <a:t>phạm</a:t>
            </a:r>
            <a:r>
              <a:rPr lang="en-GB" sz="3200" b="0" u="none" dirty="0">
                <a:latin typeface="Times New Roman"/>
                <a:ea typeface="Calibri"/>
                <a:cs typeface="Times New Roman"/>
              </a:rPr>
              <a:t> </a:t>
            </a:r>
            <a:r>
              <a:rPr lang="en-GB" sz="3200" b="0" u="none" dirty="0" err="1">
                <a:latin typeface="Times New Roman"/>
                <a:ea typeface="Calibri"/>
                <a:cs typeface="Times New Roman"/>
              </a:rPr>
              <a:t>hành</a:t>
            </a:r>
            <a:r>
              <a:rPr lang="en-GB" sz="3200" b="0" u="none" dirty="0">
                <a:latin typeface="Times New Roman"/>
                <a:ea typeface="Calibri"/>
                <a:cs typeface="Times New Roman"/>
              </a:rPr>
              <a:t> </a:t>
            </a:r>
            <a:r>
              <a:rPr lang="en-GB" sz="3200" b="0" u="none" dirty="0" err="1">
                <a:latin typeface="Times New Roman"/>
                <a:ea typeface="Calibri"/>
                <a:cs typeface="Times New Roman"/>
              </a:rPr>
              <a:t>chính</a:t>
            </a:r>
            <a:r>
              <a:rPr lang="en-GB" sz="3200" b="0" u="none" dirty="0">
                <a:latin typeface="Times New Roman"/>
                <a:ea typeface="Calibri"/>
                <a:cs typeface="Times New Roman"/>
              </a:rPr>
              <a:t> </a:t>
            </a:r>
            <a:r>
              <a:rPr lang="en-GB" sz="3200" b="0" u="none" dirty="0" err="1">
                <a:latin typeface="Times New Roman"/>
                <a:ea typeface="Calibri"/>
                <a:cs typeface="Times New Roman"/>
              </a:rPr>
              <a:t>quy</a:t>
            </a:r>
            <a:r>
              <a:rPr lang="en-GB" sz="3200" b="0" u="none" dirty="0">
                <a:latin typeface="Times New Roman"/>
                <a:ea typeface="Calibri"/>
                <a:cs typeface="Times New Roman"/>
              </a:rPr>
              <a:t> </a:t>
            </a:r>
            <a:r>
              <a:rPr lang="en-GB" sz="3200" b="0" u="none" dirty="0" err="1">
                <a:latin typeface="Times New Roman"/>
                <a:ea typeface="Calibri"/>
                <a:cs typeface="Times New Roman"/>
              </a:rPr>
              <a:t>định</a:t>
            </a:r>
            <a:r>
              <a:rPr lang="en-GB" sz="3200" b="0" u="none" dirty="0">
                <a:latin typeface="Times New Roman"/>
                <a:ea typeface="Calibri"/>
                <a:cs typeface="Times New Roman"/>
              </a:rPr>
              <a:t> </a:t>
            </a:r>
            <a:r>
              <a:rPr lang="en-GB" sz="3200" b="0" u="none" dirty="0" err="1">
                <a:latin typeface="Times New Roman"/>
                <a:ea typeface="Calibri"/>
                <a:cs typeface="Times New Roman"/>
              </a:rPr>
              <a:t>tại</a:t>
            </a:r>
            <a:r>
              <a:rPr lang="en-GB" sz="3200" b="0" u="none" dirty="0">
                <a:latin typeface="Times New Roman"/>
                <a:ea typeface="Calibri"/>
                <a:cs typeface="Times New Roman"/>
              </a:rPr>
              <a:t> </a:t>
            </a:r>
            <a:r>
              <a:rPr lang="en-GB" sz="3200" b="0" u="none" dirty="0" err="1">
                <a:latin typeface="Times New Roman"/>
                <a:ea typeface="Calibri"/>
                <a:cs typeface="Times New Roman"/>
              </a:rPr>
              <a:t>Điều</a:t>
            </a:r>
            <a:r>
              <a:rPr lang="en-GB" sz="3200" b="0" u="none" dirty="0">
                <a:latin typeface="Times New Roman"/>
                <a:ea typeface="Calibri"/>
                <a:cs typeface="Times New Roman"/>
              </a:rPr>
              <a:t> 4, </a:t>
            </a:r>
            <a:r>
              <a:rPr lang="en-GB" sz="3200" b="0" u="none" dirty="0" err="1">
                <a:latin typeface="Times New Roman"/>
                <a:ea typeface="Calibri"/>
                <a:cs typeface="Times New Roman"/>
              </a:rPr>
              <a:t>Điều</a:t>
            </a:r>
            <a:r>
              <a:rPr lang="en-GB" sz="3200" b="0" u="none" dirty="0">
                <a:latin typeface="Times New Roman"/>
                <a:ea typeface="Calibri"/>
                <a:cs typeface="Times New Roman"/>
              </a:rPr>
              <a:t> 5, </a:t>
            </a:r>
            <a:r>
              <a:rPr lang="en-GB" sz="3200" b="0" u="none" dirty="0" err="1">
                <a:latin typeface="Times New Roman"/>
                <a:ea typeface="Calibri"/>
                <a:cs typeface="Times New Roman"/>
              </a:rPr>
              <a:t>Điều</a:t>
            </a:r>
            <a:r>
              <a:rPr lang="en-GB" sz="3200" b="0" u="none" dirty="0">
                <a:latin typeface="Times New Roman"/>
                <a:ea typeface="Calibri"/>
                <a:cs typeface="Times New Roman"/>
              </a:rPr>
              <a:t> 6, </a:t>
            </a:r>
            <a:r>
              <a:rPr lang="en-GB" sz="3200" b="0" u="none" dirty="0" err="1">
                <a:latin typeface="Times New Roman"/>
                <a:ea typeface="Calibri"/>
                <a:cs typeface="Times New Roman"/>
              </a:rPr>
              <a:t>Điều</a:t>
            </a:r>
            <a:r>
              <a:rPr lang="en-GB" sz="3200" b="0" u="none" dirty="0">
                <a:latin typeface="Times New Roman"/>
                <a:ea typeface="Calibri"/>
                <a:cs typeface="Times New Roman"/>
              </a:rPr>
              <a:t> 7, </a:t>
            </a:r>
            <a:r>
              <a:rPr lang="en-GB" sz="3200" b="0" u="none" dirty="0" err="1">
                <a:latin typeface="Times New Roman"/>
                <a:ea typeface="Calibri"/>
                <a:cs typeface="Times New Roman"/>
              </a:rPr>
              <a:t>Điều</a:t>
            </a:r>
            <a:r>
              <a:rPr lang="en-GB" sz="3200" b="0" u="none" dirty="0">
                <a:latin typeface="Times New Roman"/>
                <a:ea typeface="Calibri"/>
                <a:cs typeface="Times New Roman"/>
              </a:rPr>
              <a:t> 8, </a:t>
            </a:r>
            <a:r>
              <a:rPr lang="en-GB" sz="3200" b="0" u="none" dirty="0" err="1">
                <a:latin typeface="Times New Roman"/>
                <a:ea typeface="Calibri"/>
                <a:cs typeface="Times New Roman"/>
              </a:rPr>
              <a:t>Điều</a:t>
            </a:r>
            <a:r>
              <a:rPr lang="en-GB" sz="3200" b="0" u="none" dirty="0">
                <a:latin typeface="Times New Roman"/>
                <a:ea typeface="Calibri"/>
                <a:cs typeface="Times New Roman"/>
              </a:rPr>
              <a:t> 9, </a:t>
            </a:r>
            <a:r>
              <a:rPr lang="en-GB" sz="3200" b="0" u="none" dirty="0" err="1">
                <a:latin typeface="Times New Roman"/>
                <a:ea typeface="Calibri"/>
                <a:cs typeface="Times New Roman"/>
              </a:rPr>
              <a:t>Điều</a:t>
            </a:r>
            <a:r>
              <a:rPr lang="en-GB" sz="3200" b="0" u="none" dirty="0">
                <a:latin typeface="Times New Roman"/>
                <a:ea typeface="Calibri"/>
                <a:cs typeface="Times New Roman"/>
              </a:rPr>
              <a:t> 10, </a:t>
            </a:r>
            <a:r>
              <a:rPr lang="en-GB" sz="3200" b="0" u="none" dirty="0" err="1">
                <a:latin typeface="Times New Roman"/>
                <a:ea typeface="Calibri"/>
                <a:cs typeface="Times New Roman"/>
              </a:rPr>
              <a:t>Điều</a:t>
            </a:r>
            <a:r>
              <a:rPr lang="en-GB" sz="3200" b="0" u="none" dirty="0">
                <a:latin typeface="Times New Roman"/>
                <a:ea typeface="Calibri"/>
                <a:cs typeface="Times New Roman"/>
              </a:rPr>
              <a:t> 11, </a:t>
            </a:r>
            <a:r>
              <a:rPr lang="en-GB" sz="3200" b="0" u="none" dirty="0" err="1">
                <a:latin typeface="Times New Roman"/>
                <a:ea typeface="Calibri"/>
                <a:cs typeface="Times New Roman"/>
              </a:rPr>
              <a:t>Điều</a:t>
            </a:r>
            <a:r>
              <a:rPr lang="en-GB" sz="3200" b="0" u="none" dirty="0">
                <a:latin typeface="Times New Roman"/>
                <a:ea typeface="Calibri"/>
                <a:cs typeface="Times New Roman"/>
              </a:rPr>
              <a:t> 12, </a:t>
            </a:r>
            <a:r>
              <a:rPr lang="en-GB" sz="3200" b="0" u="none" dirty="0" err="1">
                <a:latin typeface="Times New Roman"/>
                <a:ea typeface="Calibri"/>
                <a:cs typeface="Times New Roman"/>
              </a:rPr>
              <a:t>Điều</a:t>
            </a:r>
            <a:r>
              <a:rPr lang="en-GB" sz="3200" b="0" u="none" dirty="0">
                <a:latin typeface="Times New Roman"/>
                <a:ea typeface="Calibri"/>
                <a:cs typeface="Times New Roman"/>
              </a:rPr>
              <a:t> 13, </a:t>
            </a:r>
            <a:r>
              <a:rPr lang="en-GB" sz="3200" b="0" u="none" dirty="0" err="1">
                <a:latin typeface="Times New Roman"/>
                <a:ea typeface="Calibri"/>
                <a:cs typeface="Times New Roman"/>
              </a:rPr>
              <a:t>Điều</a:t>
            </a:r>
            <a:r>
              <a:rPr lang="en-GB" sz="3200" b="0" u="none" dirty="0">
                <a:latin typeface="Times New Roman"/>
                <a:ea typeface="Calibri"/>
                <a:cs typeface="Times New Roman"/>
              </a:rPr>
              <a:t> 14, </a:t>
            </a:r>
            <a:r>
              <a:rPr lang="en-GB" sz="3200" b="0" u="none" dirty="0" err="1">
                <a:latin typeface="Times New Roman"/>
                <a:ea typeface="Calibri"/>
                <a:cs typeface="Times New Roman"/>
              </a:rPr>
              <a:t>Điều</a:t>
            </a:r>
            <a:r>
              <a:rPr lang="en-GB" sz="3200" b="0" u="none" dirty="0">
                <a:latin typeface="Times New Roman"/>
                <a:ea typeface="Calibri"/>
                <a:cs typeface="Times New Roman"/>
              </a:rPr>
              <a:t> 15, </a:t>
            </a:r>
            <a:r>
              <a:rPr lang="en-GB" sz="3200" b="0" u="none" dirty="0" err="1">
                <a:latin typeface="Times New Roman"/>
                <a:ea typeface="Calibri"/>
                <a:cs typeface="Times New Roman"/>
              </a:rPr>
              <a:t>Điều</a:t>
            </a:r>
            <a:r>
              <a:rPr lang="en-GB" sz="3200" b="0" u="none" dirty="0">
                <a:latin typeface="Times New Roman"/>
                <a:ea typeface="Calibri"/>
                <a:cs typeface="Times New Roman"/>
              </a:rPr>
              <a:t> 16, </a:t>
            </a:r>
            <a:r>
              <a:rPr lang="en-GB" sz="3200" b="0" u="none" dirty="0" err="1">
                <a:latin typeface="Times New Roman"/>
                <a:ea typeface="Calibri"/>
                <a:cs typeface="Times New Roman"/>
              </a:rPr>
              <a:t>Điều</a:t>
            </a:r>
            <a:r>
              <a:rPr lang="en-GB" sz="3200" b="0" u="none" dirty="0">
                <a:latin typeface="Times New Roman"/>
                <a:ea typeface="Calibri"/>
                <a:cs typeface="Times New Roman"/>
              </a:rPr>
              <a:t> 17, </a:t>
            </a:r>
            <a:r>
              <a:rPr lang="en-GB" sz="3200" b="0" u="none" dirty="0" err="1">
                <a:latin typeface="Times New Roman"/>
                <a:ea typeface="Calibri"/>
                <a:cs typeface="Times New Roman"/>
              </a:rPr>
              <a:t>Điều</a:t>
            </a:r>
            <a:r>
              <a:rPr lang="en-GB" sz="3200" b="0" u="none" dirty="0">
                <a:latin typeface="Times New Roman"/>
                <a:ea typeface="Calibri"/>
                <a:cs typeface="Times New Roman"/>
              </a:rPr>
              <a:t> 18, </a:t>
            </a:r>
            <a:r>
              <a:rPr lang="en-GB" sz="3200" b="0" u="none" dirty="0" err="1">
                <a:latin typeface="Times New Roman"/>
                <a:ea typeface="Calibri"/>
                <a:cs typeface="Times New Roman"/>
              </a:rPr>
              <a:t>Điều</a:t>
            </a:r>
            <a:r>
              <a:rPr lang="en-GB" sz="3200" b="0" u="none" dirty="0">
                <a:latin typeface="Times New Roman"/>
                <a:ea typeface="Calibri"/>
                <a:cs typeface="Times New Roman"/>
              </a:rPr>
              <a:t> 19, </a:t>
            </a:r>
            <a:r>
              <a:rPr lang="en-GB" sz="3200" b="0" u="none" dirty="0" err="1">
                <a:latin typeface="Times New Roman"/>
                <a:ea typeface="Calibri"/>
                <a:cs typeface="Times New Roman"/>
              </a:rPr>
              <a:t>Điều</a:t>
            </a:r>
            <a:r>
              <a:rPr lang="en-GB" sz="3200" b="0" u="none" dirty="0">
                <a:latin typeface="Times New Roman"/>
                <a:ea typeface="Calibri"/>
                <a:cs typeface="Times New Roman"/>
              </a:rPr>
              <a:t> 20, </a:t>
            </a:r>
            <a:r>
              <a:rPr lang="en-GB" sz="3200" b="0" u="none" dirty="0" err="1">
                <a:latin typeface="Times New Roman"/>
                <a:ea typeface="Calibri"/>
                <a:cs typeface="Times New Roman"/>
              </a:rPr>
              <a:t>Điều</a:t>
            </a:r>
            <a:r>
              <a:rPr lang="en-GB" sz="3200" b="0" u="none" dirty="0">
                <a:latin typeface="Times New Roman"/>
                <a:ea typeface="Calibri"/>
                <a:cs typeface="Times New Roman"/>
              </a:rPr>
              <a:t> 21, </a:t>
            </a:r>
            <a:r>
              <a:rPr lang="en-GB" sz="3200" b="0" u="none" dirty="0" err="1">
                <a:latin typeface="Times New Roman"/>
                <a:ea typeface="Calibri"/>
                <a:cs typeface="Times New Roman"/>
              </a:rPr>
              <a:t>Điều</a:t>
            </a:r>
            <a:r>
              <a:rPr lang="en-GB" sz="3200" b="0" u="none" dirty="0">
                <a:latin typeface="Times New Roman"/>
                <a:ea typeface="Calibri"/>
                <a:cs typeface="Times New Roman"/>
              </a:rPr>
              <a:t> 22, </a:t>
            </a:r>
            <a:r>
              <a:rPr lang="en-GB" sz="3200" b="0" u="none" dirty="0" err="1">
                <a:latin typeface="Times New Roman"/>
                <a:ea typeface="Calibri"/>
                <a:cs typeface="Times New Roman"/>
              </a:rPr>
              <a:t>Điều</a:t>
            </a:r>
            <a:r>
              <a:rPr lang="en-GB" sz="3200" b="0" u="none" dirty="0">
                <a:latin typeface="Times New Roman"/>
                <a:ea typeface="Calibri"/>
                <a:cs typeface="Times New Roman"/>
              </a:rPr>
              <a:t> 23, </a:t>
            </a:r>
            <a:r>
              <a:rPr lang="en-GB" sz="3200" b="0" u="none" dirty="0" err="1">
                <a:latin typeface="Times New Roman"/>
                <a:ea typeface="Calibri"/>
                <a:cs typeface="Times New Roman"/>
              </a:rPr>
              <a:t>Điều</a:t>
            </a:r>
            <a:r>
              <a:rPr lang="en-GB" sz="3200" b="0" u="none" dirty="0">
                <a:latin typeface="Times New Roman"/>
                <a:ea typeface="Calibri"/>
                <a:cs typeface="Times New Roman"/>
              </a:rPr>
              <a:t> 24, </a:t>
            </a:r>
            <a:r>
              <a:rPr lang="en-GB" sz="3200" b="0" u="none" dirty="0" err="1">
                <a:latin typeface="Times New Roman"/>
                <a:ea typeface="Calibri"/>
                <a:cs typeface="Times New Roman"/>
              </a:rPr>
              <a:t>Điều</a:t>
            </a:r>
            <a:r>
              <a:rPr lang="en-GB" sz="3200" b="0" u="none" dirty="0">
                <a:latin typeface="Times New Roman"/>
                <a:ea typeface="Calibri"/>
                <a:cs typeface="Times New Roman"/>
              </a:rPr>
              <a:t> 25, </a:t>
            </a:r>
            <a:r>
              <a:rPr lang="en-GB" sz="3200" b="0" u="none" dirty="0" err="1">
                <a:latin typeface="Times New Roman"/>
                <a:ea typeface="Calibri"/>
                <a:cs typeface="Times New Roman"/>
              </a:rPr>
              <a:t>Điều</a:t>
            </a:r>
            <a:r>
              <a:rPr lang="en-GB" sz="3200" b="0" u="none" dirty="0">
                <a:latin typeface="Times New Roman"/>
                <a:ea typeface="Calibri"/>
                <a:cs typeface="Times New Roman"/>
              </a:rPr>
              <a:t> 26 </a:t>
            </a:r>
            <a:r>
              <a:rPr lang="en-GB" sz="3200" b="0" u="none" dirty="0" err="1">
                <a:latin typeface="Times New Roman"/>
                <a:ea typeface="Calibri"/>
                <a:cs typeface="Times New Roman"/>
              </a:rPr>
              <a:t>của</a:t>
            </a:r>
            <a:r>
              <a:rPr lang="en-GB" sz="3200" b="0" u="none" dirty="0">
                <a:latin typeface="Times New Roman"/>
                <a:ea typeface="Calibri"/>
                <a:cs typeface="Times New Roman"/>
              </a:rPr>
              <a:t> </a:t>
            </a:r>
            <a:r>
              <a:rPr lang="en-GB" sz="3200" b="0" u="none" dirty="0" err="1">
                <a:latin typeface="Times New Roman"/>
                <a:ea typeface="Calibri"/>
                <a:cs typeface="Times New Roman"/>
              </a:rPr>
              <a:t>Nghị</a:t>
            </a:r>
            <a:r>
              <a:rPr lang="en-GB" sz="3200" b="0" u="none" dirty="0">
                <a:latin typeface="Times New Roman"/>
                <a:ea typeface="Calibri"/>
                <a:cs typeface="Times New Roman"/>
              </a:rPr>
              <a:t> </a:t>
            </a:r>
            <a:r>
              <a:rPr lang="en-GB" sz="3200" b="0" u="none" dirty="0" err="1">
                <a:latin typeface="Times New Roman"/>
                <a:ea typeface="Calibri"/>
                <a:cs typeface="Times New Roman"/>
              </a:rPr>
              <a:t>định</a:t>
            </a:r>
            <a:r>
              <a:rPr lang="en-GB" sz="3200" b="0" u="none" dirty="0">
                <a:latin typeface="Times New Roman"/>
                <a:ea typeface="Calibri"/>
                <a:cs typeface="Times New Roman"/>
              </a:rPr>
              <a:t> </a:t>
            </a:r>
            <a:r>
              <a:rPr lang="en-GB" sz="3200" b="0" u="none" dirty="0" err="1">
                <a:latin typeface="Times New Roman"/>
                <a:ea typeface="Calibri"/>
                <a:cs typeface="Times New Roman"/>
              </a:rPr>
              <a:t>này</a:t>
            </a:r>
            <a:r>
              <a:rPr lang="en-GB" sz="3200" b="0" u="none" dirty="0">
                <a:latin typeface="Times New Roman"/>
                <a:ea typeface="Calibri"/>
                <a:cs typeface="Times New Roman"/>
              </a:rPr>
              <a:t> </a:t>
            </a:r>
            <a:r>
              <a:rPr lang="en-GB" sz="3200" b="0" u="none" dirty="0" err="1">
                <a:latin typeface="Times New Roman"/>
                <a:ea typeface="Calibri"/>
                <a:cs typeface="Times New Roman"/>
              </a:rPr>
              <a:t>theo</a:t>
            </a:r>
            <a:r>
              <a:rPr lang="en-GB" sz="3200" b="0" u="none" dirty="0">
                <a:latin typeface="Times New Roman"/>
                <a:ea typeface="Calibri"/>
                <a:cs typeface="Times New Roman"/>
              </a:rPr>
              <a:t> </a:t>
            </a:r>
            <a:r>
              <a:rPr lang="en-GB" sz="3200" b="0" u="none" dirty="0" err="1">
                <a:latin typeface="Times New Roman"/>
                <a:ea typeface="Calibri"/>
                <a:cs typeface="Times New Roman"/>
              </a:rPr>
              <a:t>thẩm</a:t>
            </a:r>
            <a:r>
              <a:rPr lang="en-GB" sz="3200" b="0" u="none" dirty="0">
                <a:latin typeface="Times New Roman"/>
                <a:ea typeface="Calibri"/>
                <a:cs typeface="Times New Roman"/>
              </a:rPr>
              <a:t> </a:t>
            </a:r>
            <a:r>
              <a:rPr lang="en-GB" sz="3200" b="0" u="none" dirty="0" err="1">
                <a:latin typeface="Times New Roman"/>
                <a:ea typeface="Calibri"/>
                <a:cs typeface="Times New Roman"/>
              </a:rPr>
              <a:t>quyền</a:t>
            </a:r>
            <a:r>
              <a:rPr lang="en-GB" sz="3200" b="0" u="none" dirty="0">
                <a:latin typeface="Times New Roman"/>
                <a:ea typeface="Calibri"/>
                <a:cs typeface="Times New Roman"/>
              </a:rPr>
              <a:t> </a:t>
            </a:r>
            <a:r>
              <a:rPr lang="en-GB" sz="3200" b="0" u="none" dirty="0" err="1">
                <a:latin typeface="Times New Roman"/>
                <a:ea typeface="Calibri"/>
                <a:cs typeface="Times New Roman"/>
              </a:rPr>
              <a:t>quy</a:t>
            </a:r>
            <a:r>
              <a:rPr lang="en-GB" sz="3200" b="0" u="none" dirty="0">
                <a:latin typeface="Times New Roman"/>
                <a:ea typeface="Calibri"/>
                <a:cs typeface="Times New Roman"/>
              </a:rPr>
              <a:t> </a:t>
            </a:r>
            <a:r>
              <a:rPr lang="en-GB" sz="3200" b="0" u="none" dirty="0" err="1">
                <a:latin typeface="Times New Roman"/>
                <a:ea typeface="Calibri"/>
                <a:cs typeface="Times New Roman"/>
              </a:rPr>
              <a:t>định</a:t>
            </a:r>
            <a:r>
              <a:rPr lang="en-GB" sz="3200" b="0" u="none" dirty="0">
                <a:latin typeface="Times New Roman"/>
                <a:ea typeface="Calibri"/>
                <a:cs typeface="Times New Roman"/>
              </a:rPr>
              <a:t> </a:t>
            </a:r>
            <a:r>
              <a:rPr lang="en-GB" sz="3200" b="0" u="none" dirty="0" err="1">
                <a:latin typeface="Times New Roman"/>
                <a:ea typeface="Calibri"/>
                <a:cs typeface="Times New Roman"/>
              </a:rPr>
              <a:t>tại</a:t>
            </a:r>
            <a:r>
              <a:rPr lang="en-GB" sz="3200" b="0" u="none" dirty="0">
                <a:latin typeface="Times New Roman"/>
                <a:ea typeface="Calibri"/>
                <a:cs typeface="Times New Roman"/>
              </a:rPr>
              <a:t> </a:t>
            </a:r>
            <a:r>
              <a:rPr lang="en-GB" sz="3200" b="0" u="none" dirty="0" err="1">
                <a:latin typeface="Times New Roman"/>
                <a:ea typeface="Calibri"/>
                <a:cs typeface="Times New Roman"/>
              </a:rPr>
              <a:t>Điều</a:t>
            </a:r>
            <a:r>
              <a:rPr lang="en-GB" sz="3200" b="0" u="none" dirty="0">
                <a:latin typeface="Times New Roman"/>
                <a:ea typeface="Calibri"/>
                <a:cs typeface="Times New Roman"/>
              </a:rPr>
              <a:t> 28 </a:t>
            </a:r>
            <a:r>
              <a:rPr lang="en-GB" sz="3200" b="0" u="none" dirty="0" err="1">
                <a:latin typeface="Times New Roman"/>
                <a:ea typeface="Calibri"/>
                <a:cs typeface="Times New Roman"/>
              </a:rPr>
              <a:t>Nghị</a:t>
            </a:r>
            <a:r>
              <a:rPr lang="en-GB" sz="3200" b="0" u="none" dirty="0">
                <a:latin typeface="Times New Roman"/>
                <a:ea typeface="Calibri"/>
                <a:cs typeface="Times New Roman"/>
              </a:rPr>
              <a:t> </a:t>
            </a:r>
            <a:r>
              <a:rPr lang="en-GB" sz="3200" b="0" u="none" dirty="0" err="1">
                <a:latin typeface="Times New Roman"/>
                <a:ea typeface="Calibri"/>
                <a:cs typeface="Times New Roman"/>
              </a:rPr>
              <a:t>định</a:t>
            </a:r>
            <a:r>
              <a:rPr lang="en-GB" sz="3200" b="0" u="none" dirty="0">
                <a:latin typeface="Times New Roman"/>
                <a:ea typeface="Calibri"/>
                <a:cs typeface="Times New Roman"/>
              </a:rPr>
              <a:t> </a:t>
            </a:r>
            <a:r>
              <a:rPr lang="en-GB" sz="3200" b="0" u="none" dirty="0" err="1">
                <a:latin typeface="Times New Roman"/>
                <a:ea typeface="Calibri"/>
                <a:cs typeface="Times New Roman"/>
              </a:rPr>
              <a:t>này</a:t>
            </a:r>
            <a:r>
              <a:rPr lang="en-GB" sz="3200" b="0" u="none" dirty="0">
                <a:latin typeface="Times New Roman"/>
                <a:ea typeface="Calibri"/>
                <a:cs typeface="Times New Roman"/>
              </a:rPr>
              <a:t> </a:t>
            </a:r>
            <a:r>
              <a:rPr lang="en-GB" sz="3200" b="0" u="none" dirty="0" err="1">
                <a:latin typeface="Times New Roman"/>
                <a:ea typeface="Calibri"/>
                <a:cs typeface="Times New Roman"/>
              </a:rPr>
              <a:t>và</a:t>
            </a:r>
            <a:r>
              <a:rPr lang="en-GB" sz="3200" b="0" u="none" dirty="0">
                <a:latin typeface="Times New Roman"/>
                <a:ea typeface="Calibri"/>
                <a:cs typeface="Times New Roman"/>
              </a:rPr>
              <a:t> </a:t>
            </a:r>
            <a:r>
              <a:rPr lang="en-GB" sz="3200" b="0" u="none" dirty="0" err="1">
                <a:latin typeface="Times New Roman"/>
                <a:ea typeface="Calibri"/>
                <a:cs typeface="Times New Roman"/>
              </a:rPr>
              <a:t>chức</a:t>
            </a:r>
            <a:r>
              <a:rPr lang="en-GB" sz="3200" b="0" u="none" dirty="0">
                <a:latin typeface="Times New Roman"/>
                <a:ea typeface="Calibri"/>
                <a:cs typeface="Times New Roman"/>
              </a:rPr>
              <a:t> </a:t>
            </a:r>
            <a:r>
              <a:rPr lang="en-GB" sz="3200" b="0" u="none" dirty="0" err="1">
                <a:latin typeface="Times New Roman"/>
                <a:ea typeface="Calibri"/>
                <a:cs typeface="Times New Roman"/>
              </a:rPr>
              <a:t>năng</a:t>
            </a:r>
            <a:r>
              <a:rPr lang="en-GB" sz="3200" b="0" u="none" dirty="0">
                <a:latin typeface="Times New Roman"/>
                <a:ea typeface="Calibri"/>
                <a:cs typeface="Times New Roman"/>
              </a:rPr>
              <a:t>, </a:t>
            </a:r>
            <a:r>
              <a:rPr lang="en-GB" sz="3200" b="0" u="none" dirty="0" err="1">
                <a:latin typeface="Times New Roman"/>
                <a:ea typeface="Calibri"/>
                <a:cs typeface="Times New Roman"/>
              </a:rPr>
              <a:t>nhiệm</a:t>
            </a:r>
            <a:r>
              <a:rPr lang="en-GB" sz="3200" b="0" u="none" dirty="0">
                <a:latin typeface="Times New Roman"/>
                <a:ea typeface="Calibri"/>
                <a:cs typeface="Times New Roman"/>
              </a:rPr>
              <a:t> </a:t>
            </a:r>
            <a:r>
              <a:rPr lang="en-GB" sz="3200" b="0" u="none" dirty="0" err="1">
                <a:latin typeface="Times New Roman"/>
                <a:ea typeface="Calibri"/>
                <a:cs typeface="Times New Roman"/>
              </a:rPr>
              <a:t>vụ</a:t>
            </a:r>
            <a:r>
              <a:rPr lang="en-GB" sz="3200" b="0" u="none" dirty="0">
                <a:latin typeface="Times New Roman"/>
                <a:ea typeface="Calibri"/>
                <a:cs typeface="Times New Roman"/>
              </a:rPr>
              <a:t>, </a:t>
            </a:r>
            <a:r>
              <a:rPr lang="en-GB" sz="3200" b="0" u="none" dirty="0" err="1">
                <a:latin typeface="Times New Roman"/>
                <a:ea typeface="Calibri"/>
                <a:cs typeface="Times New Roman"/>
              </a:rPr>
              <a:t>quyền</a:t>
            </a:r>
            <a:r>
              <a:rPr lang="en-GB" sz="3200" b="0" u="none" dirty="0">
                <a:latin typeface="Times New Roman"/>
                <a:ea typeface="Calibri"/>
                <a:cs typeface="Times New Roman"/>
              </a:rPr>
              <a:t> </a:t>
            </a:r>
            <a:r>
              <a:rPr lang="en-GB" sz="3200" b="0" u="none" dirty="0" err="1">
                <a:latin typeface="Times New Roman"/>
                <a:ea typeface="Calibri"/>
                <a:cs typeface="Times New Roman"/>
              </a:rPr>
              <a:t>hạn</a:t>
            </a:r>
            <a:r>
              <a:rPr lang="en-GB" sz="3200" b="0" u="none" dirty="0">
                <a:latin typeface="Times New Roman"/>
                <a:ea typeface="Calibri"/>
                <a:cs typeface="Times New Roman"/>
              </a:rPr>
              <a:t> </a:t>
            </a:r>
            <a:r>
              <a:rPr lang="en-GB" sz="3200" b="0" u="none" dirty="0" err="1">
                <a:latin typeface="Times New Roman"/>
                <a:ea typeface="Calibri"/>
                <a:cs typeface="Times New Roman"/>
              </a:rPr>
              <a:t>được</a:t>
            </a:r>
            <a:r>
              <a:rPr lang="en-GB" sz="3200" b="0" u="none" dirty="0">
                <a:latin typeface="Times New Roman"/>
                <a:ea typeface="Calibri"/>
                <a:cs typeface="Times New Roman"/>
              </a:rPr>
              <a:t> </a:t>
            </a:r>
            <a:r>
              <a:rPr lang="en-GB" sz="3200" b="0" u="none" dirty="0" err="1">
                <a:latin typeface="Times New Roman"/>
                <a:ea typeface="Calibri"/>
                <a:cs typeface="Times New Roman"/>
              </a:rPr>
              <a:t>giao</a:t>
            </a:r>
            <a:r>
              <a:rPr lang="en-GB" sz="3200" b="0" u="none" dirty="0">
                <a:latin typeface="Times New Roman"/>
                <a:ea typeface="Calibri"/>
                <a:cs typeface="Times New Roman"/>
              </a:rPr>
              <a:t>.</a:t>
            </a:r>
            <a:endParaRPr lang="en-US" sz="3200" b="0" u="none" dirty="0">
              <a:latin typeface="Times New Roman"/>
              <a:ea typeface="Calibri"/>
              <a:cs typeface="Times New Roman"/>
            </a:endParaRPr>
          </a:p>
          <a:p>
            <a:pPr marL="0" indent="0">
              <a:tabLst/>
            </a:pPr>
            <a:endParaRPr lang="en-US" dirty="0"/>
          </a:p>
        </p:txBody>
      </p:sp>
    </p:spTree>
    <p:extLst>
      <p:ext uri="{BB962C8B-B14F-4D97-AF65-F5344CB8AC3E}">
        <p14:creationId xmlns:p14="http://schemas.microsoft.com/office/powerpoint/2010/main" val="286392535"/>
      </p:ext>
    </p:extLst>
  </p:cSld>
  <p:clrMapOvr>
    <a:masterClrMapping/>
  </p:clrMapOvr>
  <p:transition>
    <p:fade thruBlk="1"/>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6210" name="Rectangle 2"/>
          <p:cNvSpPr>
            <a:spLocks noGrp="1" noChangeArrowheads="1"/>
          </p:cNvSpPr>
          <p:nvPr>
            <p:ph type="title"/>
          </p:nvPr>
        </p:nvSpPr>
        <p:spPr bwMode="auto">
          <a:xfrm>
            <a:off x="0" y="0"/>
            <a:ext cx="9906000" cy="1295400"/>
          </a:xfrm>
          <a:prstGeom prst="rect">
            <a:avLst/>
          </a:prstGeom>
          <a:gradFill rotWithShape="1">
            <a:gsLst>
              <a:gs pos="0">
                <a:srgbClr val="E29700">
                  <a:alpha val="37000"/>
                </a:srgbClr>
              </a:gs>
              <a:gs pos="50000">
                <a:srgbClr val="FFEB97"/>
              </a:gs>
              <a:gs pos="100000">
                <a:srgbClr val="E29700">
                  <a:alpha val="37000"/>
                </a:srgbClr>
              </a:gs>
            </a:gsLst>
            <a:lin ang="5400000" scaled="1"/>
          </a:gradFill>
          <a:ln w="9525" cmpd="sng">
            <a:noFill/>
            <a:prstDash val="solid"/>
            <a:miter lim="800000"/>
          </a:ln>
          <a:effectLst/>
          <a:scene3d>
            <a:camera prst="orthographicFront"/>
            <a:lightRig rig="balanced" dir="t"/>
          </a:scene3d>
          <a:sp3d prstMaterial="plastic"/>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3200" b="1" i="0" u="none" strike="noStrike" kern="0" cap="none" spc="0" normalizeH="0" baseline="0" noProof="0" dirty="0" err="1" smtClean="0">
                <a:ln>
                  <a:noFill/>
                </a:ln>
                <a:solidFill>
                  <a:schemeClr val="hlink"/>
                </a:solidFill>
                <a:effectLst/>
                <a:uLnTx/>
                <a:uFillTx/>
                <a:latin typeface="Times New Roman" panose="02020603050405020304" pitchFamily="18" charset="0"/>
                <a:ea typeface="+mj-ea"/>
                <a:cs typeface="+mj-cs"/>
              </a:rPr>
              <a:t>Ví</a:t>
            </a:r>
            <a:r>
              <a:rPr kumimoji="0" lang="en-US" sz="3200" b="1" i="0" u="none" strike="noStrike" kern="0" cap="none" spc="0" normalizeH="0" noProof="0" dirty="0" smtClean="0">
                <a:ln>
                  <a:noFill/>
                </a:ln>
                <a:solidFill>
                  <a:schemeClr val="hlink"/>
                </a:solidFill>
                <a:effectLst/>
                <a:uLnTx/>
                <a:uFillTx/>
                <a:latin typeface="Times New Roman" panose="02020603050405020304" pitchFamily="18" charset="0"/>
                <a:ea typeface="+mj-ea"/>
                <a:cs typeface="+mj-cs"/>
              </a:rPr>
              <a:t> </a:t>
            </a:r>
            <a:r>
              <a:rPr kumimoji="0" lang="en-US" sz="3200" b="1" i="0" u="none" strike="noStrike" kern="0" cap="none" spc="0" normalizeH="0" noProof="0" dirty="0" err="1" smtClean="0">
                <a:ln>
                  <a:noFill/>
                </a:ln>
                <a:solidFill>
                  <a:schemeClr val="hlink"/>
                </a:solidFill>
                <a:effectLst/>
                <a:uLnTx/>
                <a:uFillTx/>
                <a:latin typeface="Times New Roman" panose="02020603050405020304" pitchFamily="18" charset="0"/>
                <a:ea typeface="+mj-ea"/>
                <a:cs typeface="+mj-cs"/>
              </a:rPr>
              <a:t>dụ</a:t>
            </a:r>
            <a:r>
              <a:rPr kumimoji="0" lang="en-US" sz="3200" b="1" i="0" u="none" strike="noStrike" kern="0" cap="none" spc="0" normalizeH="0" noProof="0" dirty="0" smtClean="0">
                <a:ln>
                  <a:noFill/>
                </a:ln>
                <a:solidFill>
                  <a:schemeClr val="hlink"/>
                </a:solidFill>
                <a:effectLst/>
                <a:uLnTx/>
                <a:uFillTx/>
                <a:latin typeface="Times New Roman" panose="02020603050405020304" pitchFamily="18" charset="0"/>
                <a:ea typeface="+mj-ea"/>
                <a:cs typeface="+mj-cs"/>
              </a:rPr>
              <a:t> 1: </a:t>
            </a:r>
            <a:r>
              <a:rPr kumimoji="0" lang="en-US" sz="3200" b="1" i="0" u="none" strike="noStrike" kern="0" cap="none" spc="0" normalizeH="0" noProof="0" dirty="0" err="1" smtClean="0">
                <a:ln>
                  <a:noFill/>
                </a:ln>
                <a:solidFill>
                  <a:schemeClr val="hlink"/>
                </a:solidFill>
                <a:effectLst/>
                <a:uLnTx/>
                <a:uFillTx/>
                <a:latin typeface="Times New Roman" panose="02020603050405020304" pitchFamily="18" charset="0"/>
                <a:ea typeface="+mj-ea"/>
                <a:cs typeface="+mj-cs"/>
              </a:rPr>
              <a:t>Thẩm</a:t>
            </a:r>
            <a:r>
              <a:rPr kumimoji="0" lang="en-US" sz="3200" b="1" i="0" u="none" strike="noStrike" kern="0" cap="none" spc="0" normalizeH="0" noProof="0" dirty="0" smtClean="0">
                <a:ln>
                  <a:noFill/>
                </a:ln>
                <a:solidFill>
                  <a:schemeClr val="hlink"/>
                </a:solidFill>
                <a:effectLst/>
                <a:uLnTx/>
                <a:uFillTx/>
                <a:latin typeface="Times New Roman" panose="02020603050405020304" pitchFamily="18" charset="0"/>
                <a:ea typeface="+mj-ea"/>
                <a:cs typeface="+mj-cs"/>
              </a:rPr>
              <a:t> </a:t>
            </a:r>
            <a:r>
              <a:rPr kumimoji="0" lang="en-US" sz="3200" b="1" i="0" u="none" strike="noStrike" kern="0" cap="none" spc="0" normalizeH="0" noProof="0" dirty="0" err="1" smtClean="0">
                <a:ln>
                  <a:noFill/>
                </a:ln>
                <a:solidFill>
                  <a:schemeClr val="hlink"/>
                </a:solidFill>
                <a:effectLst/>
                <a:uLnTx/>
                <a:uFillTx/>
                <a:latin typeface="Times New Roman" panose="02020603050405020304" pitchFamily="18" charset="0"/>
                <a:ea typeface="+mj-ea"/>
                <a:cs typeface="+mj-cs"/>
              </a:rPr>
              <a:t>quyền</a:t>
            </a:r>
            <a:r>
              <a:rPr kumimoji="0" lang="en-US" sz="3200" b="1" i="0" u="none" strike="noStrike" kern="0" cap="none" spc="0" normalizeH="0" noProof="0" dirty="0" smtClean="0">
                <a:ln>
                  <a:noFill/>
                </a:ln>
                <a:solidFill>
                  <a:schemeClr val="hlink"/>
                </a:solidFill>
                <a:effectLst/>
                <a:uLnTx/>
                <a:uFillTx/>
                <a:latin typeface="Times New Roman" panose="02020603050405020304" pitchFamily="18" charset="0"/>
                <a:ea typeface="+mj-ea"/>
                <a:cs typeface="+mj-cs"/>
              </a:rPr>
              <a:t> </a:t>
            </a:r>
            <a:r>
              <a:rPr kumimoji="0" lang="en-US" sz="3200" b="1" i="0" u="none" strike="noStrike" kern="0" cap="none" spc="0" normalizeH="0" noProof="0" dirty="0" err="1" smtClean="0">
                <a:ln>
                  <a:noFill/>
                </a:ln>
                <a:solidFill>
                  <a:schemeClr val="hlink"/>
                </a:solidFill>
                <a:effectLst/>
                <a:uLnTx/>
                <a:uFillTx/>
                <a:latin typeface="Times New Roman" panose="02020603050405020304" pitchFamily="18" charset="0"/>
                <a:ea typeface="+mj-ea"/>
                <a:cs typeface="+mj-cs"/>
              </a:rPr>
              <a:t>xử</a:t>
            </a:r>
            <a:r>
              <a:rPr kumimoji="0" lang="en-US" sz="3200" b="1" i="0" u="none" strike="noStrike" kern="0" cap="none" spc="0" normalizeH="0" noProof="0" dirty="0" smtClean="0">
                <a:ln>
                  <a:noFill/>
                </a:ln>
                <a:solidFill>
                  <a:schemeClr val="hlink"/>
                </a:solidFill>
                <a:effectLst/>
                <a:uLnTx/>
                <a:uFillTx/>
                <a:latin typeface="Times New Roman" panose="02020603050405020304" pitchFamily="18" charset="0"/>
                <a:ea typeface="+mj-ea"/>
                <a:cs typeface="+mj-cs"/>
              </a:rPr>
              <a:t> </a:t>
            </a:r>
            <a:r>
              <a:rPr kumimoji="0" lang="en-US" sz="3200" b="1" i="0" u="none" strike="noStrike" kern="0" cap="none" spc="0" normalizeH="0" noProof="0" dirty="0" err="1" smtClean="0">
                <a:ln>
                  <a:noFill/>
                </a:ln>
                <a:solidFill>
                  <a:schemeClr val="hlink"/>
                </a:solidFill>
                <a:effectLst/>
                <a:uLnTx/>
                <a:uFillTx/>
                <a:latin typeface="Times New Roman" panose="02020603050405020304" pitchFamily="18" charset="0"/>
                <a:ea typeface="+mj-ea"/>
                <a:cs typeface="+mj-cs"/>
              </a:rPr>
              <a:t>phạt</a:t>
            </a:r>
            <a:r>
              <a:rPr kumimoji="0" lang="en-US" sz="3200" b="1" i="0" u="none" strike="noStrike" kern="0" cap="none" spc="0" normalizeH="0" noProof="0" dirty="0" smtClean="0">
                <a:ln>
                  <a:noFill/>
                </a:ln>
                <a:solidFill>
                  <a:schemeClr val="hlink"/>
                </a:solidFill>
                <a:effectLst/>
                <a:uLnTx/>
                <a:uFillTx/>
                <a:latin typeface="Times New Roman" panose="02020603050405020304" pitchFamily="18" charset="0"/>
                <a:ea typeface="+mj-ea"/>
                <a:cs typeface="+mj-cs"/>
              </a:rPr>
              <a:t> </a:t>
            </a:r>
            <a:r>
              <a:rPr kumimoji="0" lang="en-US" sz="3200" b="1" i="0" u="none" strike="noStrike" kern="0" cap="none" spc="0" normalizeH="0" noProof="0" dirty="0" err="1" smtClean="0">
                <a:ln>
                  <a:noFill/>
                </a:ln>
                <a:solidFill>
                  <a:schemeClr val="hlink"/>
                </a:solidFill>
                <a:effectLst/>
                <a:uLnTx/>
                <a:uFillTx/>
                <a:latin typeface="Times New Roman" panose="02020603050405020304" pitchFamily="18" charset="0"/>
                <a:ea typeface="+mj-ea"/>
                <a:cs typeface="+mj-cs"/>
              </a:rPr>
              <a:t>tình</a:t>
            </a:r>
            <a:r>
              <a:rPr kumimoji="0" lang="en-US" sz="3200" b="1" i="0" u="none" strike="noStrike" kern="0" cap="none" spc="0" normalizeH="0" noProof="0" dirty="0" smtClean="0">
                <a:ln>
                  <a:noFill/>
                </a:ln>
                <a:solidFill>
                  <a:schemeClr val="hlink"/>
                </a:solidFill>
                <a:effectLst/>
                <a:uLnTx/>
                <a:uFillTx/>
                <a:latin typeface="Times New Roman" panose="02020603050405020304" pitchFamily="18" charset="0"/>
                <a:ea typeface="+mj-ea"/>
                <a:cs typeface="+mj-cs"/>
              </a:rPr>
              <a:t> </a:t>
            </a:r>
            <a:r>
              <a:rPr kumimoji="0" lang="en-US" sz="3200" b="1" i="0" u="none" strike="noStrike" kern="0" cap="none" spc="0" normalizeH="0" noProof="0" dirty="0" err="1" smtClean="0">
                <a:ln>
                  <a:noFill/>
                </a:ln>
                <a:solidFill>
                  <a:schemeClr val="hlink"/>
                </a:solidFill>
                <a:effectLst/>
                <a:uLnTx/>
                <a:uFillTx/>
                <a:latin typeface="Times New Roman" panose="02020603050405020304" pitchFamily="18" charset="0"/>
                <a:ea typeface="+mj-ea"/>
                <a:cs typeface="+mj-cs"/>
              </a:rPr>
              <a:t>huống</a:t>
            </a:r>
            <a:r>
              <a:rPr kumimoji="0" lang="en-US" sz="3200" b="1" i="0" u="none" strike="noStrike" kern="0" cap="none" spc="0" normalizeH="0" noProof="0" dirty="0" smtClean="0">
                <a:ln>
                  <a:noFill/>
                </a:ln>
                <a:solidFill>
                  <a:schemeClr val="hlink"/>
                </a:solidFill>
                <a:effectLst/>
                <a:uLnTx/>
                <a:uFillTx/>
                <a:latin typeface="Times New Roman" panose="02020603050405020304" pitchFamily="18" charset="0"/>
                <a:ea typeface="+mj-ea"/>
                <a:cs typeface="+mj-cs"/>
              </a:rPr>
              <a:t> </a:t>
            </a:r>
            <a:r>
              <a:rPr kumimoji="0" lang="en-US" sz="3200" b="1" i="0" u="none" strike="noStrike" kern="0" cap="none" spc="0" normalizeH="0" noProof="0" dirty="0" err="1" smtClean="0">
                <a:ln>
                  <a:noFill/>
                </a:ln>
                <a:solidFill>
                  <a:schemeClr val="hlink"/>
                </a:solidFill>
                <a:effectLst/>
                <a:uLnTx/>
                <a:uFillTx/>
                <a:latin typeface="Times New Roman" panose="02020603050405020304" pitchFamily="18" charset="0"/>
                <a:ea typeface="+mj-ea"/>
                <a:cs typeface="+mj-cs"/>
              </a:rPr>
              <a:t>dưới</a:t>
            </a:r>
            <a:r>
              <a:rPr kumimoji="0" lang="en-US" sz="3200" b="1" i="0" u="none" strike="noStrike" kern="0" cap="none" spc="0" normalizeH="0" noProof="0" dirty="0" smtClean="0">
                <a:ln>
                  <a:noFill/>
                </a:ln>
                <a:solidFill>
                  <a:schemeClr val="hlink"/>
                </a:solidFill>
                <a:effectLst/>
                <a:uLnTx/>
                <a:uFillTx/>
                <a:latin typeface="Times New Roman" panose="02020603050405020304" pitchFamily="18" charset="0"/>
                <a:ea typeface="+mj-ea"/>
                <a:cs typeface="+mj-cs"/>
              </a:rPr>
              <a:t> </a:t>
            </a:r>
            <a:r>
              <a:rPr kumimoji="0" lang="en-US" sz="3200" b="1" i="0" u="none" strike="noStrike" kern="0" cap="none" spc="0" normalizeH="0" noProof="0" dirty="0" err="1" smtClean="0">
                <a:ln>
                  <a:noFill/>
                </a:ln>
                <a:solidFill>
                  <a:schemeClr val="hlink"/>
                </a:solidFill>
                <a:effectLst/>
                <a:uLnTx/>
                <a:uFillTx/>
                <a:latin typeface="Times New Roman" panose="02020603050405020304" pitchFamily="18" charset="0"/>
                <a:ea typeface="+mj-ea"/>
                <a:cs typeface="+mj-cs"/>
              </a:rPr>
              <a:t>đây</a:t>
            </a:r>
            <a:r>
              <a:rPr kumimoji="0" lang="en-US" sz="3200" b="1" i="0" u="none" strike="noStrike" kern="0" cap="none" spc="0" normalizeH="0" noProof="0" dirty="0" smtClean="0">
                <a:ln>
                  <a:noFill/>
                </a:ln>
                <a:solidFill>
                  <a:schemeClr val="hlink"/>
                </a:solidFill>
                <a:effectLst/>
                <a:uLnTx/>
                <a:uFillTx/>
                <a:latin typeface="Times New Roman" panose="02020603050405020304" pitchFamily="18" charset="0"/>
                <a:ea typeface="+mj-ea"/>
                <a:cs typeface="+mj-cs"/>
              </a:rPr>
              <a:t> </a:t>
            </a:r>
            <a:r>
              <a:rPr kumimoji="0" lang="en-US" sz="3200" b="1" i="0" u="none" strike="noStrike" kern="0" cap="none" spc="0" normalizeH="0" noProof="0" dirty="0" err="1" smtClean="0">
                <a:ln>
                  <a:noFill/>
                </a:ln>
                <a:solidFill>
                  <a:schemeClr val="hlink"/>
                </a:solidFill>
                <a:effectLst/>
                <a:uLnTx/>
                <a:uFillTx/>
                <a:latin typeface="Times New Roman" panose="02020603050405020304" pitchFamily="18" charset="0"/>
                <a:ea typeface="+mj-ea"/>
                <a:cs typeface="+mj-cs"/>
              </a:rPr>
              <a:t>thuộc</a:t>
            </a:r>
            <a:r>
              <a:rPr kumimoji="0" lang="en-US" sz="3200" b="1" i="0" u="none" strike="noStrike" kern="0" cap="none" spc="0" normalizeH="0" noProof="0" dirty="0" smtClean="0">
                <a:ln>
                  <a:noFill/>
                </a:ln>
                <a:solidFill>
                  <a:schemeClr val="hlink"/>
                </a:solidFill>
                <a:effectLst/>
                <a:uLnTx/>
                <a:uFillTx/>
                <a:latin typeface="Times New Roman" panose="02020603050405020304" pitchFamily="18" charset="0"/>
                <a:ea typeface="+mj-ea"/>
                <a:cs typeface="+mj-cs"/>
              </a:rPr>
              <a:t> </a:t>
            </a:r>
            <a:r>
              <a:rPr kumimoji="0" lang="en-US" sz="3200" b="1" i="0" u="none" strike="noStrike" kern="0" cap="none" spc="0" normalizeH="0" noProof="0" dirty="0" err="1" smtClean="0">
                <a:ln>
                  <a:noFill/>
                </a:ln>
                <a:solidFill>
                  <a:schemeClr val="hlink"/>
                </a:solidFill>
                <a:effectLst/>
                <a:uLnTx/>
                <a:uFillTx/>
                <a:latin typeface="Times New Roman" panose="02020603050405020304" pitchFamily="18" charset="0"/>
                <a:ea typeface="+mj-ea"/>
                <a:cs typeface="+mj-cs"/>
              </a:rPr>
              <a:t>về</a:t>
            </a:r>
            <a:r>
              <a:rPr kumimoji="0" lang="en-US" sz="3200" b="1" i="0" u="none" strike="noStrike" kern="0" cap="none" spc="0" normalizeH="0" noProof="0" dirty="0" smtClean="0">
                <a:ln>
                  <a:noFill/>
                </a:ln>
                <a:solidFill>
                  <a:schemeClr val="hlink"/>
                </a:solidFill>
                <a:effectLst/>
                <a:uLnTx/>
                <a:uFillTx/>
                <a:latin typeface="Times New Roman" panose="02020603050405020304" pitchFamily="18" charset="0"/>
                <a:ea typeface="+mj-ea"/>
                <a:cs typeface="+mj-cs"/>
              </a:rPr>
              <a:t> </a:t>
            </a:r>
            <a:r>
              <a:rPr kumimoji="0" lang="en-US" sz="3200" b="1" i="0" u="none" strike="noStrike" kern="0" cap="none" spc="0" normalizeH="0" noProof="0" dirty="0" err="1" smtClean="0">
                <a:ln>
                  <a:noFill/>
                </a:ln>
                <a:solidFill>
                  <a:schemeClr val="hlink"/>
                </a:solidFill>
                <a:effectLst/>
                <a:uLnTx/>
                <a:uFillTx/>
                <a:latin typeface="Times New Roman" panose="02020603050405020304" pitchFamily="18" charset="0"/>
                <a:ea typeface="+mj-ea"/>
                <a:cs typeface="+mj-cs"/>
              </a:rPr>
              <a:t>Chủ</a:t>
            </a:r>
            <a:r>
              <a:rPr kumimoji="0" lang="en-US" sz="3200" b="1" i="0" u="none" strike="noStrike" kern="0" cap="none" spc="0" normalizeH="0" noProof="0" dirty="0" smtClean="0">
                <a:ln>
                  <a:noFill/>
                </a:ln>
                <a:solidFill>
                  <a:schemeClr val="hlink"/>
                </a:solidFill>
                <a:effectLst/>
                <a:uLnTx/>
                <a:uFillTx/>
                <a:latin typeface="Times New Roman" panose="02020603050405020304" pitchFamily="18" charset="0"/>
                <a:ea typeface="+mj-ea"/>
                <a:cs typeface="+mj-cs"/>
              </a:rPr>
              <a:t> </a:t>
            </a:r>
            <a:r>
              <a:rPr kumimoji="0" lang="en-US" sz="3200" b="1" i="0" u="none" strike="noStrike" kern="0" cap="none" spc="0" normalizeH="0" noProof="0" dirty="0" err="1" smtClean="0">
                <a:ln>
                  <a:noFill/>
                </a:ln>
                <a:solidFill>
                  <a:schemeClr val="hlink"/>
                </a:solidFill>
                <a:effectLst/>
                <a:uLnTx/>
                <a:uFillTx/>
                <a:latin typeface="Times New Roman" panose="02020603050405020304" pitchFamily="18" charset="0"/>
                <a:ea typeface="+mj-ea"/>
                <a:cs typeface="+mj-cs"/>
              </a:rPr>
              <a:t>tịch</a:t>
            </a:r>
            <a:r>
              <a:rPr kumimoji="0" lang="en-US" sz="3200" b="1" i="0" u="none" strike="noStrike" kern="0" cap="none" spc="0" normalizeH="0" noProof="0" dirty="0" smtClean="0">
                <a:ln>
                  <a:noFill/>
                </a:ln>
                <a:solidFill>
                  <a:schemeClr val="hlink"/>
                </a:solidFill>
                <a:effectLst/>
                <a:uLnTx/>
                <a:uFillTx/>
                <a:latin typeface="Times New Roman" panose="02020603050405020304" pitchFamily="18" charset="0"/>
                <a:ea typeface="+mj-ea"/>
                <a:cs typeface="+mj-cs"/>
              </a:rPr>
              <a:t> </a:t>
            </a:r>
            <a:r>
              <a:rPr kumimoji="0" lang="en-US" sz="3200" b="1" i="0" u="none" strike="noStrike" kern="0" cap="none" spc="0" normalizeH="0" noProof="0" dirty="0" err="1" smtClean="0">
                <a:ln>
                  <a:noFill/>
                </a:ln>
                <a:solidFill>
                  <a:schemeClr val="hlink"/>
                </a:solidFill>
                <a:effectLst/>
                <a:uLnTx/>
                <a:uFillTx/>
                <a:latin typeface="Times New Roman" panose="02020603050405020304" pitchFamily="18" charset="0"/>
                <a:ea typeface="+mj-ea"/>
                <a:cs typeface="+mj-cs"/>
              </a:rPr>
              <a:t>cấp</a:t>
            </a:r>
            <a:r>
              <a:rPr kumimoji="0" lang="en-US" sz="3200" b="1" i="0" u="none" strike="noStrike" kern="0" cap="none" spc="0" normalizeH="0" noProof="0" dirty="0" smtClean="0">
                <a:ln>
                  <a:noFill/>
                </a:ln>
                <a:solidFill>
                  <a:schemeClr val="hlink"/>
                </a:solidFill>
                <a:effectLst/>
                <a:uLnTx/>
                <a:uFillTx/>
                <a:latin typeface="Times New Roman" panose="02020603050405020304" pitchFamily="18" charset="0"/>
                <a:ea typeface="+mj-ea"/>
                <a:cs typeface="+mj-cs"/>
              </a:rPr>
              <a:t> </a:t>
            </a:r>
            <a:r>
              <a:rPr kumimoji="0" lang="en-US" sz="3200" b="1" i="0" u="none" strike="noStrike" kern="0" cap="none" spc="0" normalizeH="0" noProof="0" dirty="0" err="1" smtClean="0">
                <a:ln>
                  <a:noFill/>
                </a:ln>
                <a:solidFill>
                  <a:schemeClr val="hlink"/>
                </a:solidFill>
                <a:effectLst/>
                <a:uLnTx/>
                <a:uFillTx/>
                <a:latin typeface="Times New Roman" panose="02020603050405020304" pitchFamily="18" charset="0"/>
                <a:ea typeface="+mj-ea"/>
                <a:cs typeface="+mj-cs"/>
              </a:rPr>
              <a:t>nào</a:t>
            </a:r>
            <a:r>
              <a:rPr kumimoji="0" lang="en-US" sz="3200" b="1" i="0" u="none" strike="noStrike" kern="0" cap="none" spc="0" normalizeH="0" noProof="0" dirty="0" smtClean="0">
                <a:ln>
                  <a:noFill/>
                </a:ln>
                <a:solidFill>
                  <a:schemeClr val="hlink"/>
                </a:solidFill>
                <a:effectLst/>
                <a:uLnTx/>
                <a:uFillTx/>
                <a:latin typeface="Times New Roman" panose="02020603050405020304" pitchFamily="18" charset="0"/>
                <a:ea typeface="+mj-ea"/>
                <a:cs typeface="+mj-cs"/>
              </a:rPr>
              <a:t>?</a:t>
            </a:r>
            <a:endParaRPr kumimoji="0" lang="en-US" sz="3200" b="1" i="0" u="none" strike="noStrike" kern="0" cap="none" spc="0" normalizeH="0" baseline="0" noProof="0" dirty="0">
              <a:ln>
                <a:noFill/>
              </a:ln>
              <a:solidFill>
                <a:schemeClr val="hlink"/>
              </a:solidFill>
              <a:effectLst/>
              <a:uLnTx/>
              <a:uFillTx/>
              <a:latin typeface="Times New Roman" panose="02020603050405020304" pitchFamily="18" charset="0"/>
              <a:ea typeface="+mj-ea"/>
              <a:cs typeface="+mj-cs"/>
            </a:endParaRPr>
          </a:p>
        </p:txBody>
      </p:sp>
      <p:sp>
        <p:nvSpPr>
          <p:cNvPr id="39941" name="Rectangle 3"/>
          <p:cNvSpPr>
            <a:spLocks noGrp="1"/>
          </p:cNvSpPr>
          <p:nvPr>
            <p:ph idx="1"/>
          </p:nvPr>
        </p:nvSpPr>
        <p:spPr>
          <a:xfrm>
            <a:off x="152400" y="1447800"/>
            <a:ext cx="9677400" cy="5029200"/>
          </a:xfrm>
          <a:ln/>
        </p:spPr>
        <p:txBody>
          <a:bodyPr vert="horz" wrap="square" lIns="91440" tIns="45720" rIns="91440" bIns="45720" anchor="t" anchorCtr="0"/>
          <a:lstStyle/>
          <a:p>
            <a:pPr algn="just" eaLnBrk="1" hangingPunct="1">
              <a:lnSpc>
                <a:spcPct val="90000"/>
              </a:lnSpc>
              <a:buNone/>
            </a:pPr>
            <a:r>
              <a:rPr lang="vi-VN" altLang="x-none" sz="2800" u="none" dirty="0">
                <a:solidFill>
                  <a:srgbClr val="FF0000"/>
                </a:solidFill>
                <a:latin typeface="Times New Roman" panose="02020603050405020304" pitchFamily="18" charset="0"/>
              </a:rPr>
              <a:t>Điều 18. Vi phạm quy định về Giấy chứng nhận cơ sở đủ điều kiện an toàn thực phẩm</a:t>
            </a:r>
            <a:endParaRPr lang="en-US" altLang="zh-CN" sz="2800" u="none" dirty="0">
              <a:solidFill>
                <a:srgbClr val="FF0000"/>
              </a:solidFill>
              <a:latin typeface="Times New Roman" panose="02020603050405020304" pitchFamily="18" charset="0"/>
              <a:ea typeface="SimSun" panose="02010600030101010101" pitchFamily="2" charset="-122"/>
            </a:endParaRPr>
          </a:p>
          <a:p>
            <a:pPr algn="just" eaLnBrk="1" hangingPunct="1">
              <a:lnSpc>
                <a:spcPct val="90000"/>
              </a:lnSpc>
              <a:buNone/>
            </a:pPr>
            <a:r>
              <a:rPr lang="vi-VN" altLang="x-none" sz="3600" b="0" u="none" dirty="0">
                <a:latin typeface="Times New Roman" panose="02020603050405020304" pitchFamily="18" charset="0"/>
              </a:rPr>
              <a:t>2. Phạt tiền từ </a:t>
            </a:r>
            <a:r>
              <a:rPr lang="vi-VN" altLang="x-none" sz="3600" b="0" u="none" dirty="0">
                <a:solidFill>
                  <a:srgbClr val="FF0000"/>
                </a:solidFill>
                <a:latin typeface="Times New Roman" panose="02020603050405020304" pitchFamily="18" charset="0"/>
              </a:rPr>
              <a:t>30.000.000</a:t>
            </a:r>
            <a:r>
              <a:rPr lang="vi-VN" altLang="x-none" sz="3600" b="0" u="none" dirty="0">
                <a:latin typeface="Times New Roman" panose="02020603050405020304" pitchFamily="18" charset="0"/>
              </a:rPr>
              <a:t> đồng đến </a:t>
            </a:r>
            <a:r>
              <a:rPr lang="vi-VN" altLang="x-none" sz="3600" b="0" u="none" dirty="0">
                <a:solidFill>
                  <a:srgbClr val="FF0000"/>
                </a:solidFill>
                <a:latin typeface="Times New Roman" panose="02020603050405020304" pitchFamily="18" charset="0"/>
              </a:rPr>
              <a:t>40.000.000</a:t>
            </a:r>
            <a:r>
              <a:rPr lang="vi-VN" altLang="x-none" sz="3600" b="0" u="none" dirty="0">
                <a:latin typeface="Times New Roman" panose="02020603050405020304" pitchFamily="18" charset="0"/>
              </a:rPr>
              <a:t> đồng đối với hành vi sản xuất, kinh doanh thực phẩm mà </a:t>
            </a:r>
            <a:r>
              <a:rPr lang="vi-VN" altLang="x-none" sz="4800" i="1" u="none" dirty="0">
                <a:solidFill>
                  <a:schemeClr val="accent2"/>
                </a:solidFill>
                <a:latin typeface="Times New Roman" panose="02020603050405020304" pitchFamily="18" charset="0"/>
              </a:rPr>
              <a:t>không có </a:t>
            </a:r>
            <a:r>
              <a:rPr lang="vi-VN" altLang="x-none" sz="3600" b="0" u="none" dirty="0">
                <a:latin typeface="Times New Roman" panose="02020603050405020304" pitchFamily="18" charset="0"/>
              </a:rPr>
              <a:t>Giấy chứng nhận cơ sở đủ điều kiện an toàn thực phẩm, trừ trường hợp không thuộc diện phải cấp Giấy chứng nhận cơ sở đủ điều kiện an toàn thực phẩm và vi phạm quy định tại khoản 3 Điều này.</a:t>
            </a:r>
            <a:r>
              <a:rPr lang="de-DE" altLang="x-none" sz="3600" b="0" u="none" dirty="0">
                <a:latin typeface="Times New Roman" panose="02020603050405020304" pitchFamily="18" charset="0"/>
              </a:rPr>
              <a:t>.</a:t>
            </a:r>
          </a:p>
          <a:p>
            <a:pPr algn="just" eaLnBrk="1" hangingPunct="1">
              <a:lnSpc>
                <a:spcPct val="90000"/>
              </a:lnSpc>
              <a:buNone/>
            </a:pPr>
            <a:r>
              <a:rPr lang="de-DE" altLang="x-none" sz="2200" b="0" u="none" dirty="0">
                <a:latin typeface="Times New Roman" panose="02020603050405020304" pitchFamily="18" charset="0"/>
              </a:rPr>
              <a:t>	</a:t>
            </a:r>
          </a:p>
          <a:p>
            <a:pPr algn="just" eaLnBrk="1" hangingPunct="1">
              <a:lnSpc>
                <a:spcPct val="90000"/>
              </a:lnSpc>
              <a:buNone/>
            </a:pPr>
            <a:r>
              <a:rPr lang="de-DE" altLang="x-none" sz="2200" b="0" u="none" dirty="0">
                <a:latin typeface="Times New Roman" panose="02020603050405020304" pitchFamily="18" charset="0"/>
              </a:rPr>
              <a:t>	</a:t>
            </a:r>
            <a:endParaRPr lang="en-US" altLang="zh-CN" sz="2200" b="0" u="none" dirty="0">
              <a:latin typeface="Times New Roman" panose="02020603050405020304" pitchFamily="18" charset="0"/>
              <a:ea typeface="SimSun" panose="02010600030101010101" pitchFamily="2" charset="-122"/>
            </a:endParaRPr>
          </a:p>
        </p:txBody>
      </p:sp>
    </p:spTree>
  </p:cSld>
  <p:clrMapOvr>
    <a:masterClrMapping/>
  </p:clrMapOvr>
  <p:transition>
    <p:fade thruBlk="1"/>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auto">
          <a:xfrm>
            <a:off x="76200" y="152398"/>
            <a:ext cx="9829800" cy="1295400"/>
          </a:xfrm>
          <a:prstGeom prst="rect">
            <a:avLst/>
          </a:prstGeom>
          <a:gradFill rotWithShape="1">
            <a:gsLst>
              <a:gs pos="0">
                <a:srgbClr val="E29700">
                  <a:alpha val="37000"/>
                </a:srgbClr>
              </a:gs>
              <a:gs pos="50000">
                <a:srgbClr val="FFEB97"/>
              </a:gs>
              <a:gs pos="100000">
                <a:srgbClr val="E29700">
                  <a:alpha val="37000"/>
                </a:srgbClr>
              </a:gs>
            </a:gsLst>
            <a:lin ang="5400000" scaled="1"/>
          </a:gradFill>
          <a:ln w="9525" cmpd="sng">
            <a:noFill/>
            <a:prstDash val="solid"/>
            <a:miter lim="800000"/>
          </a:ln>
          <a:effectLst/>
          <a:scene3d>
            <a:camera prst="orthographicFront"/>
            <a:lightRig rig="balanced" dir="t"/>
          </a:scene3d>
          <a:sp3d prstMaterial="plastic"/>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 altLang="x-none" sz="2400" b="1" dirty="0">
                <a:solidFill>
                  <a:srgbClr val="FF0000"/>
                </a:solidFill>
                <a:latin typeface="Times New Roman" pitchFamily="18" charset="0"/>
                <a:cs typeface="Times New Roman" pitchFamily="18" charset="0"/>
              </a:rPr>
              <a:t>Thông tư số 17/2018/TT ng</a:t>
            </a:r>
            <a:r>
              <a:rPr lang="" altLang="x-none" sz="2400" b="1" dirty="0">
                <a:solidFill>
                  <a:srgbClr val="FF0000"/>
                </a:solidFill>
                <a:latin typeface="Times New Roman" panose="02020603050405020304" pitchFamily="18" charset="0"/>
                <a:ea typeface="Times New Roman" panose="02020603050405020304" pitchFamily="18" charset="0"/>
                <a:cs typeface="Times New Roman" pitchFamily="18" charset="0"/>
              </a:rPr>
              <a:t>à</a:t>
            </a:r>
            <a:r>
              <a:rPr lang="" altLang="x-none" sz="2400" b="1" dirty="0">
                <a:solidFill>
                  <a:srgbClr val="FF0000"/>
                </a:solidFill>
                <a:latin typeface="Times New Roman" pitchFamily="18" charset="0"/>
                <a:cs typeface="Times New Roman" pitchFamily="18" charset="0"/>
              </a:rPr>
              <a:t>y 31/10/2018 </a:t>
            </a:r>
            <a:r>
              <a:rPr sz="2400" b="1" dirty="0">
                <a:solidFill>
                  <a:srgbClr val="FF0000"/>
                </a:solidFill>
                <a:latin typeface="Times New Roman" pitchFamily="18" charset="0"/>
                <a:cs typeface="Times New Roman" pitchFamily="18" charset="0"/>
              </a:rPr>
              <a:t/>
            </a:r>
            <a:br>
              <a:rPr sz="2400" b="1" dirty="0">
                <a:solidFill>
                  <a:srgbClr val="FF0000"/>
                </a:solidFill>
                <a:latin typeface="Times New Roman" pitchFamily="18" charset="0"/>
                <a:cs typeface="Times New Roman" pitchFamily="18" charset="0"/>
              </a:rPr>
            </a:br>
            <a:r>
              <a:rPr lang="" altLang="x-none" sz="1600" b="1" dirty="0">
                <a:solidFill>
                  <a:schemeClr val="tx2"/>
                </a:solidFill>
                <a:latin typeface="Times New Roman" pitchFamily="18" charset="0"/>
                <a:cs typeface="Times New Roman" pitchFamily="18" charset="0"/>
              </a:rPr>
              <a:t>QUY ĐỊNH PHƯƠNG THỨC QUẢN LÝ ĐIỀU KIỆN BẢO ĐẢM AN TOÀN THỰC PHẨM ĐỐI VỚI CƠ SỞ SẢN XUẤT KINH DOANH NÔNG LÂM THỦY SẢN </a:t>
            </a:r>
            <a:r>
              <a:rPr lang="" altLang="x-none" sz="1600" b="1" dirty="0">
                <a:solidFill>
                  <a:srgbClr val="FF0000"/>
                </a:solidFill>
                <a:latin typeface="Times New Roman" pitchFamily="18" charset="0"/>
                <a:cs typeface="Times New Roman" pitchFamily="18" charset="0"/>
              </a:rPr>
              <a:t>KHÔNG THUỘC DIỆN CẤP </a:t>
            </a:r>
            <a:r>
              <a:rPr lang="" altLang="x-none" sz="1600" b="1" dirty="0">
                <a:solidFill>
                  <a:schemeClr val="tx2"/>
                </a:solidFill>
                <a:latin typeface="Times New Roman" pitchFamily="18" charset="0"/>
                <a:cs typeface="Times New Roman" pitchFamily="18" charset="0"/>
              </a:rPr>
              <a:t>GIẤY CHỨNG NHẬN CƠ SỞ ĐỦ ĐIỀU KIỆN AN TOÀN THỰC PHẨM THUỘC PHẠM VI QUẢN LÝ CỦA BỘ NÔNG NGHIỆP VÀ PHÁT TRIỂN NÔNG THÔN -BNNPTNT</a:t>
            </a:r>
            <a:endParaRPr lang="" altLang="x-none" sz="1600" b="1" dirty="0">
              <a:solidFill>
                <a:schemeClr val="tx2"/>
              </a:solidFill>
              <a:latin typeface="Times New Roman" pitchFamily="18" charset="0"/>
              <a:ea typeface="Times New Roman" panose="02020603050405020304" pitchFamily="18" charset="0"/>
              <a:cs typeface="Times New Roman" pitchFamily="18" charset="0"/>
            </a:endParaRPr>
          </a:p>
        </p:txBody>
      </p:sp>
      <p:sp>
        <p:nvSpPr>
          <p:cNvPr id="44037" name="Content Placeholder 2"/>
          <p:cNvSpPr>
            <a:spLocks noGrp="1"/>
          </p:cNvSpPr>
          <p:nvPr>
            <p:ph idx="1"/>
          </p:nvPr>
        </p:nvSpPr>
        <p:spPr>
          <a:xfrm>
            <a:off x="152400" y="1828800"/>
            <a:ext cx="9525000" cy="4800600"/>
          </a:xfrm>
          <a:ln/>
        </p:spPr>
        <p:txBody>
          <a:bodyPr vert="horz" wrap="square" lIns="91440" tIns="45720" rIns="91440" bIns="45720" anchor="t" anchorCtr="0"/>
          <a:lstStyle/>
          <a:p>
            <a:pPr marL="0" indent="0">
              <a:buNone/>
            </a:pPr>
            <a:r>
              <a:rPr lang="vi-VN" altLang="x-none" sz="2200" b="0" u="none" dirty="0">
                <a:latin typeface="Times New Roman" panose="02020603050405020304" pitchFamily="18" charset="0"/>
              </a:rPr>
              <a:t>1. Các cơ sở không thuộc diện cấp Giấy chứng nhận cơ sở đủ điều kiện an to</a:t>
            </a:r>
            <a:r>
              <a:rPr lang="vi-VN" altLang="x-none" sz="2200" b="0" u="none" dirty="0">
                <a:latin typeface="Times New Roman" panose="02020603050405020304" pitchFamily="18" charset="0"/>
                <a:ea typeface="Times New Roman" panose="02020603050405020304" pitchFamily="18" charset="0"/>
              </a:rPr>
              <a:t>à</a:t>
            </a:r>
            <a:r>
              <a:rPr lang="vi-VN" altLang="x-none" sz="2200" b="0" u="none" dirty="0">
                <a:latin typeface="Times New Roman" panose="02020603050405020304" pitchFamily="18" charset="0"/>
              </a:rPr>
              <a:t>n thực phẩm theo quy định tại các điểm a, b, c, d, đ khoản 1 </a:t>
            </a:r>
            <a:r>
              <a:rPr lang="vi-VN" altLang="x-none" sz="2200" i="1" u="none" dirty="0">
                <a:solidFill>
                  <a:schemeClr val="accent2"/>
                </a:solidFill>
                <a:latin typeface="Times New Roman" panose="02020603050405020304" pitchFamily="18" charset="0"/>
              </a:rPr>
              <a:t>Điều 12 </a:t>
            </a:r>
            <a:r>
              <a:rPr lang="vi-VN" altLang="x-none" sz="2200" b="0" u="none" dirty="0">
                <a:latin typeface="Times New Roman" panose="02020603050405020304" pitchFamily="18" charset="0"/>
              </a:rPr>
              <a:t>Nghị định số 15/2018/NĐ-CP ng</a:t>
            </a:r>
            <a:r>
              <a:rPr lang="vi-VN" altLang="x-none" sz="2200" b="0" u="none" dirty="0">
                <a:latin typeface="Times New Roman" panose="02020603050405020304" pitchFamily="18" charset="0"/>
                <a:ea typeface="Times New Roman" panose="02020603050405020304" pitchFamily="18" charset="0"/>
              </a:rPr>
              <a:t>à</a:t>
            </a:r>
            <a:r>
              <a:rPr lang="vi-VN" altLang="x-none" sz="2200" b="0" u="none" dirty="0">
                <a:latin typeface="Times New Roman" panose="02020603050405020304" pitchFamily="18" charset="0"/>
              </a:rPr>
              <a:t>y 22/02/2018 quy định chi tiết thi h</a:t>
            </a:r>
            <a:r>
              <a:rPr lang="vi-VN" altLang="x-none" sz="2200" b="0" u="none" dirty="0">
                <a:latin typeface="Times New Roman" panose="02020603050405020304" pitchFamily="18" charset="0"/>
                <a:ea typeface="Times New Roman" panose="02020603050405020304" pitchFamily="18" charset="0"/>
              </a:rPr>
              <a:t>à</a:t>
            </a:r>
            <a:r>
              <a:rPr lang="vi-VN" altLang="x-none" sz="2200" b="0" u="none" dirty="0">
                <a:latin typeface="Times New Roman" panose="02020603050405020304" pitchFamily="18" charset="0"/>
              </a:rPr>
              <a:t>nh một số điều của Luật An to</a:t>
            </a:r>
            <a:r>
              <a:rPr lang="vi-VN" altLang="x-none" sz="2200" b="0" u="none" dirty="0">
                <a:latin typeface="Times New Roman" panose="02020603050405020304" pitchFamily="18" charset="0"/>
                <a:ea typeface="Times New Roman" panose="02020603050405020304" pitchFamily="18" charset="0"/>
              </a:rPr>
              <a:t>à</a:t>
            </a:r>
            <a:r>
              <a:rPr lang="vi-VN" altLang="x-none" sz="2200" b="0" u="none" dirty="0">
                <a:latin typeface="Times New Roman" panose="02020603050405020304" pitchFamily="18" charset="0"/>
              </a:rPr>
              <a:t>n thực phẩm, bao gồm:</a:t>
            </a:r>
          </a:p>
          <a:p>
            <a:pPr marL="0" indent="0">
              <a:buNone/>
            </a:pPr>
            <a:r>
              <a:rPr lang="vi-VN" altLang="x-none" sz="2200" b="0" u="none" dirty="0">
                <a:latin typeface="Times New Roman" panose="02020603050405020304" pitchFamily="18" charset="0"/>
              </a:rPr>
              <a:t>a) Sản xuất ban đầu nhỏ lẻ;</a:t>
            </a:r>
          </a:p>
          <a:p>
            <a:pPr marL="0" indent="0">
              <a:buNone/>
            </a:pPr>
            <a:r>
              <a:rPr lang="vi-VN" altLang="x-none" sz="2200" b="0" u="none" dirty="0">
                <a:latin typeface="Times New Roman" panose="02020603050405020304" pitchFamily="18" charset="0"/>
              </a:rPr>
              <a:t>b) Sản xuất, kinh doanh thực phẩm không có địa điểm cố định, trừ t</a:t>
            </a:r>
            <a:r>
              <a:rPr lang="vi-VN" altLang="x-none" sz="2200" b="0" u="none" dirty="0">
                <a:latin typeface="Times New Roman" panose="02020603050405020304" pitchFamily="18" charset="0"/>
                <a:ea typeface="Times New Roman" panose="02020603050405020304" pitchFamily="18" charset="0"/>
              </a:rPr>
              <a:t>à</a:t>
            </a:r>
            <a:r>
              <a:rPr lang="vi-VN" altLang="x-none" sz="2200" b="0" u="none" dirty="0">
                <a:latin typeface="Times New Roman" panose="02020603050405020304" pitchFamily="18" charset="0"/>
              </a:rPr>
              <a:t>u cá có chiều d</a:t>
            </a:r>
            <a:r>
              <a:rPr lang="vi-VN" altLang="x-none" sz="2200" b="0" u="none" dirty="0">
                <a:latin typeface="Times New Roman" panose="02020603050405020304" pitchFamily="18" charset="0"/>
                <a:ea typeface="Times New Roman" panose="02020603050405020304" pitchFamily="18" charset="0"/>
              </a:rPr>
              <a:t>à</a:t>
            </a:r>
            <a:r>
              <a:rPr lang="vi-VN" altLang="x-none" sz="2200" b="0" u="none" dirty="0">
                <a:latin typeface="Times New Roman" panose="02020603050405020304" pitchFamily="18" charset="0"/>
              </a:rPr>
              <a:t>i lớn nhất từ 15 mét trở lên;</a:t>
            </a:r>
          </a:p>
          <a:p>
            <a:pPr marL="0" indent="0">
              <a:buNone/>
            </a:pPr>
            <a:r>
              <a:rPr lang="vi-VN" altLang="x-none" sz="2200" b="0" u="none" dirty="0">
                <a:latin typeface="Times New Roman" panose="02020603050405020304" pitchFamily="18" charset="0"/>
              </a:rPr>
              <a:t>c) Sơ chế nhỏ lẻ;</a:t>
            </a:r>
          </a:p>
          <a:p>
            <a:pPr marL="0" indent="0">
              <a:buNone/>
            </a:pPr>
            <a:r>
              <a:rPr lang="vi-VN" altLang="x-none" sz="2200" b="0" u="none" dirty="0">
                <a:latin typeface="Times New Roman" panose="02020603050405020304" pitchFamily="18" charset="0"/>
              </a:rPr>
              <a:t>d) Kinh doanh thực phẩm nhỏ lẻ;</a:t>
            </a:r>
          </a:p>
          <a:p>
            <a:pPr marL="0" indent="0">
              <a:buNone/>
            </a:pPr>
            <a:r>
              <a:rPr lang="vi-VN" altLang="x-none" sz="2200" b="0" u="none" dirty="0">
                <a:latin typeface="Times New Roman" panose="02020603050405020304" pitchFamily="18" charset="0"/>
              </a:rPr>
              <a:t>đ) Kinh doanh thực phẩm bao gói sẵn;</a:t>
            </a:r>
          </a:p>
          <a:p>
            <a:pPr marL="0" indent="0">
              <a:buNone/>
            </a:pPr>
            <a:r>
              <a:rPr lang="vi-VN" altLang="x-none" sz="2200" b="0" u="none" dirty="0">
                <a:latin typeface="Times New Roman" panose="02020603050405020304" pitchFamily="18" charset="0"/>
              </a:rPr>
              <a:t>(sau đây gọi tắt l</a:t>
            </a:r>
            <a:r>
              <a:rPr lang="vi-VN" altLang="x-none" sz="2200" b="0" u="none" dirty="0">
                <a:latin typeface="Times New Roman" panose="02020603050405020304" pitchFamily="18" charset="0"/>
                <a:ea typeface="Times New Roman" panose="02020603050405020304" pitchFamily="18" charset="0"/>
              </a:rPr>
              <a:t>à</a:t>
            </a:r>
            <a:r>
              <a:rPr lang="vi-VN" altLang="x-none" sz="2200" b="0" u="none" dirty="0">
                <a:latin typeface="Times New Roman" panose="02020603050405020304" pitchFamily="18" charset="0"/>
              </a:rPr>
              <a:t> cơ sở).</a:t>
            </a:r>
          </a:p>
          <a:p>
            <a:pPr marL="0" indent="0">
              <a:buNone/>
            </a:pPr>
            <a:r>
              <a:rPr lang="vi-VN" altLang="x-none" sz="2200" b="0" u="none" dirty="0">
                <a:latin typeface="Times New Roman" panose="02020603050405020304" pitchFamily="18" charset="0"/>
              </a:rPr>
              <a:t>2. Các cơ quan, tổ chức, cá nhân có liên quan đến cơ sở nêu tại Khoản 1 Điều n</a:t>
            </a:r>
            <a:r>
              <a:rPr lang="vi-VN" altLang="x-none" sz="2200" b="0" u="none" dirty="0">
                <a:latin typeface="Times New Roman" panose="02020603050405020304" pitchFamily="18" charset="0"/>
                <a:ea typeface="Times New Roman" panose="02020603050405020304" pitchFamily="18" charset="0"/>
              </a:rPr>
              <a:t>à</a:t>
            </a:r>
            <a:r>
              <a:rPr lang="vi-VN" altLang="x-none" sz="2200" b="0" u="none" dirty="0">
                <a:latin typeface="Times New Roman" panose="02020603050405020304" pitchFamily="18" charset="0"/>
              </a:rPr>
              <a:t>y.</a:t>
            </a:r>
          </a:p>
          <a:p>
            <a:pPr marL="0" indent="0"/>
            <a:endParaRPr lang="en-US" altLang="zh-CN" sz="2800" b="0" u="none" dirty="0">
              <a:latin typeface="Times New Roman" panose="02020603050405020304" pitchFamily="18" charset="0"/>
              <a:ea typeface="SimSun" panose="02010600030101010101" pitchFamily="2" charset="-122"/>
            </a:endParaRPr>
          </a:p>
        </p:txBody>
      </p:sp>
    </p:spTree>
  </p:cSld>
  <p:clrMapOvr>
    <a:masterClrMapping/>
  </p:clrMapOvr>
  <p:transition>
    <p:fade thruBlk="1"/>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62" name="Rectangle 2"/>
          <p:cNvSpPr>
            <a:spLocks noGrp="1" noChangeArrowheads="1"/>
          </p:cNvSpPr>
          <p:nvPr>
            <p:ph type="title"/>
          </p:nvPr>
        </p:nvSpPr>
        <p:spPr bwMode="auto">
          <a:xfrm>
            <a:off x="0" y="0"/>
            <a:ext cx="9906000" cy="1600200"/>
          </a:xfrm>
          <a:prstGeom prst="rect">
            <a:avLst/>
          </a:prstGeom>
          <a:gradFill rotWithShape="1">
            <a:gsLst>
              <a:gs pos="0">
                <a:srgbClr val="E29700">
                  <a:alpha val="37000"/>
                </a:srgbClr>
              </a:gs>
              <a:gs pos="50000">
                <a:srgbClr val="FFEB97"/>
              </a:gs>
              <a:gs pos="100000">
                <a:srgbClr val="E29700">
                  <a:alpha val="37000"/>
                </a:srgbClr>
              </a:gs>
            </a:gsLst>
            <a:lin ang="5400000" scaled="1"/>
          </a:gradFill>
          <a:ln w="9525" cmpd="sng">
            <a:noFill/>
            <a:prstDash val="solid"/>
            <a:miter lim="800000"/>
          </a:ln>
          <a:effectLst/>
          <a:scene3d>
            <a:camera prst="orthographicFront"/>
            <a:lightRig rig="balanced" dir="t"/>
          </a:scene3d>
          <a:sp3d prstMaterial="plastic"/>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eaLnBrk="1" hangingPunct="1">
              <a:buNone/>
            </a:pPr>
            <a:r>
              <a:rPr lang="" altLang="x-none" sz="2400" b="1" dirty="0">
                <a:solidFill>
                  <a:srgbClr val="FF0000"/>
                </a:solidFill>
                <a:latin typeface="Times New Roman" pitchFamily="18" charset="0"/>
                <a:cs typeface="Times New Roman" pitchFamily="18" charset="0"/>
              </a:rPr>
              <a:t>Thông tư số 17/2018/TT ng</a:t>
            </a:r>
            <a:r>
              <a:rPr lang="" altLang="x-none" sz="2400" b="1" dirty="0">
                <a:solidFill>
                  <a:srgbClr val="FF0000"/>
                </a:solidFill>
                <a:latin typeface="Times New Roman" panose="02020603050405020304" pitchFamily="18" charset="0"/>
                <a:ea typeface="Times New Roman" panose="02020603050405020304" pitchFamily="18" charset="0"/>
                <a:cs typeface="Times New Roman" pitchFamily="18" charset="0"/>
              </a:rPr>
              <a:t>à</a:t>
            </a:r>
            <a:r>
              <a:rPr lang="" altLang="x-none" sz="2400" b="1" dirty="0">
                <a:solidFill>
                  <a:srgbClr val="FF0000"/>
                </a:solidFill>
                <a:latin typeface="Times New Roman" pitchFamily="18" charset="0"/>
                <a:cs typeface="Times New Roman" pitchFamily="18" charset="0"/>
              </a:rPr>
              <a:t>y 31/10/2018 </a:t>
            </a:r>
            <a:r>
              <a:rPr lang="zh-CN" altLang="x-none" sz="2400" b="1" dirty="0">
                <a:solidFill>
                  <a:srgbClr val="FF0000"/>
                </a:solidFill>
                <a:cs typeface="Times New Roman" panose="02020603050405020304" pitchFamily="18" charset="0"/>
              </a:rPr>
              <a:t/>
            </a:r>
            <a:br>
              <a:rPr lang="zh-CN" altLang="x-none" sz="2400" b="1" dirty="0">
                <a:solidFill>
                  <a:srgbClr val="FF0000"/>
                </a:solidFill>
                <a:cs typeface="Times New Roman" panose="02020603050405020304" pitchFamily="18" charset="0"/>
              </a:rPr>
            </a:br>
            <a:r>
              <a:rPr lang="" altLang="x-none" sz="1600" b="1" dirty="0">
                <a:solidFill>
                  <a:srgbClr val="000000"/>
                </a:solidFill>
                <a:latin typeface="Times New Roman" pitchFamily="18" charset="0"/>
                <a:cs typeface="Times New Roman" pitchFamily="18" charset="0"/>
              </a:rPr>
              <a:t>QUY ĐỊNH PHƯƠNG THỨC QUẢN LÝ ĐIỀU KIỆN BẢO ĐẢM AN TOÀN THỰC PHẨM ĐỐI VỚI CƠ SỞ SẢN XUẤT KINH DOANH NÔNG LÂM THỦY SẢN </a:t>
            </a:r>
            <a:r>
              <a:rPr lang="" altLang="x-none" sz="1600" b="1" dirty="0">
                <a:solidFill>
                  <a:schemeClr val="accent2"/>
                </a:solidFill>
                <a:latin typeface="Times New Roman" pitchFamily="18" charset="0"/>
                <a:cs typeface="Times New Roman" pitchFamily="18" charset="0"/>
              </a:rPr>
              <a:t>KHÔNG THUỘC DIỆN CẤP </a:t>
            </a:r>
            <a:r>
              <a:rPr lang="" altLang="x-none" sz="1600" b="1" dirty="0">
                <a:solidFill>
                  <a:srgbClr val="000000"/>
                </a:solidFill>
                <a:latin typeface="Times New Roman" pitchFamily="18" charset="0"/>
                <a:cs typeface="Times New Roman" pitchFamily="18" charset="0"/>
              </a:rPr>
              <a:t>GIẤY CHỨNG NHẬN CƠ SỞ ĐỦ ĐIỀU KIỆN AN TOÀN THỰC PHẨM THUỘC PHẠM VI QUẢN LÝ CỦA BỘ NÔNG NGHIỆP VÀ PHÁT TRIỂN NÔNG THÔN -BNNPTNT</a:t>
            </a:r>
            <a:endParaRPr lang="" altLang="x-none" sz="1600" b="1" dirty="0">
              <a:solidFill>
                <a:srgbClr val="000000"/>
              </a:solidFill>
              <a:latin typeface="Times New Roman" pitchFamily="18" charset="0"/>
              <a:ea typeface="Times New Roman" panose="02020603050405020304" pitchFamily="18" charset="0"/>
              <a:cs typeface="Times New Roman" pitchFamily="18" charset="0"/>
            </a:endParaRPr>
          </a:p>
        </p:txBody>
      </p:sp>
      <p:sp>
        <p:nvSpPr>
          <p:cNvPr id="45061" name="Rectangle 3"/>
          <p:cNvSpPr>
            <a:spLocks noGrp="1"/>
          </p:cNvSpPr>
          <p:nvPr>
            <p:ph idx="1"/>
          </p:nvPr>
        </p:nvSpPr>
        <p:spPr>
          <a:xfrm>
            <a:off x="152400" y="1752600"/>
            <a:ext cx="9525000" cy="4876800"/>
          </a:xfrm>
          <a:ln/>
        </p:spPr>
        <p:txBody>
          <a:bodyPr vert="horz" wrap="square" lIns="91440" tIns="45720" rIns="91440" bIns="45720" anchor="t" anchorCtr="0"/>
          <a:lstStyle/>
          <a:p>
            <a:pPr marL="0" indent="0">
              <a:spcBef>
                <a:spcPts val="600"/>
              </a:spcBef>
              <a:buNone/>
            </a:pPr>
            <a:r>
              <a:rPr lang="vi-VN" altLang="x-none" sz="2200" u="none" dirty="0">
                <a:solidFill>
                  <a:srgbClr val="FF0000"/>
                </a:solidFill>
                <a:latin typeface="Times New Roman" panose="02020603050405020304" pitchFamily="18" charset="0"/>
              </a:rPr>
              <a:t>Điều 3. Phương thức quản lý</a:t>
            </a:r>
            <a:endParaRPr lang="en-US" altLang="zh-CN" sz="2200" u="none" dirty="0">
              <a:solidFill>
                <a:srgbClr val="FF0000"/>
              </a:solidFill>
              <a:latin typeface="Times New Roman" panose="02020603050405020304" pitchFamily="18" charset="0"/>
              <a:ea typeface="SimSun" panose="02010600030101010101" pitchFamily="2" charset="-122"/>
            </a:endParaRPr>
          </a:p>
          <a:p>
            <a:pPr marL="0" indent="0" algn="just">
              <a:spcBef>
                <a:spcPts val="600"/>
              </a:spcBef>
              <a:buNone/>
            </a:pPr>
            <a:r>
              <a:rPr lang="vi-VN" altLang="x-none" sz="2200" b="0" u="none" dirty="0">
                <a:latin typeface="Times New Roman" panose="02020603050405020304" pitchFamily="18" charset="0"/>
              </a:rPr>
              <a:t>Phương thức quản lý điều kiện bảo đảm an to</a:t>
            </a:r>
            <a:r>
              <a:rPr lang="vi-VN" altLang="x-none" sz="2200" b="0" u="none" dirty="0">
                <a:latin typeface="Times New Roman" panose="02020603050405020304" pitchFamily="18" charset="0"/>
                <a:ea typeface="Times New Roman" panose="02020603050405020304" pitchFamily="18" charset="0"/>
              </a:rPr>
              <a:t>à</a:t>
            </a:r>
            <a:r>
              <a:rPr lang="vi-VN" altLang="x-none" sz="2200" b="0" u="none" dirty="0">
                <a:latin typeface="Times New Roman" panose="02020603050405020304" pitchFamily="18" charset="0"/>
              </a:rPr>
              <a:t>n thực phẩm đối với cơ sở sản xuất, kinh doanh nông lâm thủy sản </a:t>
            </a:r>
            <a:r>
              <a:rPr lang="vi-VN" altLang="x-none" sz="2200" i="1" u="none" dirty="0">
                <a:solidFill>
                  <a:schemeClr val="accent2"/>
                </a:solidFill>
                <a:latin typeface="Times New Roman" panose="02020603050405020304" pitchFamily="18" charset="0"/>
              </a:rPr>
              <a:t>không thuộc diện cấp</a:t>
            </a:r>
            <a:r>
              <a:rPr lang="vi-VN" altLang="x-none" sz="2200" b="0" u="none" dirty="0">
                <a:latin typeface="Times New Roman" panose="02020603050405020304" pitchFamily="18" charset="0"/>
              </a:rPr>
              <a:t> Giấy chứng nhận đủ điều kiện an to</a:t>
            </a:r>
            <a:r>
              <a:rPr lang="vi-VN" altLang="x-none" sz="2200" b="0" u="none" dirty="0">
                <a:latin typeface="Times New Roman" panose="02020603050405020304" pitchFamily="18" charset="0"/>
                <a:ea typeface="Times New Roman" panose="02020603050405020304" pitchFamily="18" charset="0"/>
              </a:rPr>
              <a:t>à</a:t>
            </a:r>
            <a:r>
              <a:rPr lang="vi-VN" altLang="x-none" sz="2200" b="0" u="none" dirty="0">
                <a:latin typeface="Times New Roman" panose="02020603050405020304" pitchFamily="18" charset="0"/>
              </a:rPr>
              <a:t>n thực phẩm được thực hiện thông qua việc tổ chức </a:t>
            </a:r>
            <a:r>
              <a:rPr lang="vi-VN" altLang="x-none" sz="2200" i="1" u="none" dirty="0">
                <a:solidFill>
                  <a:schemeClr val="accent2"/>
                </a:solidFill>
                <a:latin typeface="Times New Roman" panose="02020603050405020304" pitchFamily="18" charset="0"/>
              </a:rPr>
              <a:t>ký cam kết</a:t>
            </a:r>
            <a:r>
              <a:rPr lang="vi-VN" altLang="x-none" sz="2200" b="0" u="none" dirty="0">
                <a:latin typeface="Times New Roman" panose="02020603050405020304" pitchFamily="18" charset="0"/>
              </a:rPr>
              <a:t>, kiểm tra việc thực hiện nội dung đã cam kết v</a:t>
            </a:r>
            <a:r>
              <a:rPr lang="vi-VN" altLang="x-none" sz="2200" b="0" u="none" dirty="0">
                <a:latin typeface="Times New Roman" panose="02020603050405020304" pitchFamily="18" charset="0"/>
                <a:ea typeface="Times New Roman" panose="02020603050405020304" pitchFamily="18" charset="0"/>
              </a:rPr>
              <a:t>à</a:t>
            </a:r>
            <a:r>
              <a:rPr lang="vi-VN" altLang="x-none" sz="2200" b="0" u="none" dirty="0">
                <a:latin typeface="Times New Roman" panose="02020603050405020304" pitchFamily="18" charset="0"/>
              </a:rPr>
              <a:t> xử lý các cơ sở vi phạm cam kết.</a:t>
            </a:r>
            <a:endParaRPr lang="en-US" altLang="zh-CN" sz="2200" b="0" u="none" dirty="0">
              <a:latin typeface="Times New Roman" panose="02020603050405020304" pitchFamily="18" charset="0"/>
              <a:ea typeface="SimSun" panose="02010600030101010101" pitchFamily="2" charset="-122"/>
            </a:endParaRPr>
          </a:p>
          <a:p>
            <a:pPr marL="0" indent="0" algn="just">
              <a:spcBef>
                <a:spcPts val="600"/>
              </a:spcBef>
              <a:buNone/>
            </a:pPr>
            <a:r>
              <a:rPr lang="vi-VN" altLang="x-none" sz="2200" u="none" dirty="0">
                <a:solidFill>
                  <a:srgbClr val="FF0000"/>
                </a:solidFill>
                <a:latin typeface="Times New Roman" panose="02020603050405020304" pitchFamily="18" charset="0"/>
              </a:rPr>
              <a:t>Điều 4. Tổ chức ký cam kết</a:t>
            </a:r>
            <a:endParaRPr lang="en-US" altLang="zh-CN" sz="2200" u="none" dirty="0">
              <a:solidFill>
                <a:srgbClr val="FF0000"/>
              </a:solidFill>
              <a:latin typeface="Times New Roman" panose="02020603050405020304" pitchFamily="18" charset="0"/>
              <a:ea typeface="SimSun" panose="02010600030101010101" pitchFamily="2" charset="-122"/>
            </a:endParaRPr>
          </a:p>
          <a:p>
            <a:pPr marL="0" indent="0" algn="just">
              <a:spcBef>
                <a:spcPts val="600"/>
              </a:spcBef>
              <a:buNone/>
            </a:pPr>
            <a:r>
              <a:rPr lang="vi-VN" altLang="x-none" sz="2200" b="0" u="none" dirty="0">
                <a:latin typeface="Times New Roman" panose="02020603050405020304" pitchFamily="18" charset="0"/>
              </a:rPr>
              <a:t>1. Cơ quan được </a:t>
            </a:r>
            <a:r>
              <a:rPr lang="vi-VN" altLang="x-none" sz="2200" i="1" u="none" dirty="0">
                <a:solidFill>
                  <a:schemeClr val="accent2"/>
                </a:solidFill>
                <a:latin typeface="Times New Roman" panose="02020603050405020304" pitchFamily="18" charset="0"/>
              </a:rPr>
              <a:t>phân công </a:t>
            </a:r>
            <a:r>
              <a:rPr lang="vi-VN" altLang="x-none" sz="2200" b="0" u="none" dirty="0">
                <a:latin typeface="Times New Roman" panose="02020603050405020304" pitchFamily="18" charset="0"/>
              </a:rPr>
              <a:t>quản lý phổ biến, hướng dẫn về thực h</a:t>
            </a:r>
            <a:r>
              <a:rPr lang="vi-VN" altLang="x-none" sz="2200" b="0" u="none" dirty="0">
                <a:latin typeface="Times New Roman" panose="02020603050405020304" pitchFamily="18" charset="0"/>
                <a:ea typeface="Times New Roman" panose="02020603050405020304" pitchFamily="18" charset="0"/>
              </a:rPr>
              <a:t>à</a:t>
            </a:r>
            <a:r>
              <a:rPr lang="vi-VN" altLang="x-none" sz="2200" b="0" u="none" dirty="0">
                <a:latin typeface="Times New Roman" panose="02020603050405020304" pitchFamily="18" charset="0"/>
              </a:rPr>
              <a:t>nh sản xuất, kinh doanh thực phẩm an to</a:t>
            </a:r>
            <a:r>
              <a:rPr lang="vi-VN" altLang="x-none" sz="2200" b="0" u="none" dirty="0">
                <a:latin typeface="Times New Roman" panose="02020603050405020304" pitchFamily="18" charset="0"/>
                <a:ea typeface="Times New Roman" panose="02020603050405020304" pitchFamily="18" charset="0"/>
              </a:rPr>
              <a:t>à</a:t>
            </a:r>
            <a:r>
              <a:rPr lang="vi-VN" altLang="x-none" sz="2200" b="0" u="none" dirty="0">
                <a:latin typeface="Times New Roman" panose="02020603050405020304" pitchFamily="18" charset="0"/>
              </a:rPr>
              <a:t>n v</a:t>
            </a:r>
            <a:r>
              <a:rPr lang="vi-VN" altLang="x-none" sz="2200" b="0" u="none" dirty="0">
                <a:latin typeface="Times New Roman" panose="02020603050405020304" pitchFamily="18" charset="0"/>
                <a:ea typeface="Times New Roman" panose="02020603050405020304" pitchFamily="18" charset="0"/>
              </a:rPr>
              <a:t>à</a:t>
            </a:r>
            <a:r>
              <a:rPr lang="vi-VN" altLang="x-none" sz="2200" b="0" u="none" dirty="0">
                <a:latin typeface="Times New Roman" panose="02020603050405020304" pitchFamily="18" charset="0"/>
              </a:rPr>
              <a:t> tổ chức cho các cơ sở quy định </a:t>
            </a:r>
            <a:r>
              <a:rPr lang="vi-VN" altLang="x-none" sz="2200" i="1" u="none" dirty="0">
                <a:solidFill>
                  <a:schemeClr val="accent2"/>
                </a:solidFill>
                <a:latin typeface="Times New Roman" panose="02020603050405020304" pitchFamily="18" charset="0"/>
              </a:rPr>
              <a:t>tại khoản 1 Điều 2 Thông tư n</a:t>
            </a:r>
            <a:r>
              <a:rPr lang="vi-VN" altLang="x-none" sz="2200" i="1" u="none" dirty="0">
                <a:solidFill>
                  <a:schemeClr val="accent2"/>
                </a:solidFill>
                <a:latin typeface="Times New Roman" panose="02020603050405020304" pitchFamily="18" charset="0"/>
                <a:ea typeface="Times New Roman" panose="02020603050405020304" pitchFamily="18" charset="0"/>
              </a:rPr>
              <a:t>à</a:t>
            </a:r>
            <a:r>
              <a:rPr lang="vi-VN" altLang="x-none" sz="2200" i="1" u="none" dirty="0">
                <a:solidFill>
                  <a:schemeClr val="accent2"/>
                </a:solidFill>
                <a:latin typeface="Times New Roman" panose="02020603050405020304" pitchFamily="18" charset="0"/>
              </a:rPr>
              <a:t>y</a:t>
            </a:r>
            <a:r>
              <a:rPr lang="vi-VN" altLang="x-none" sz="2200" b="0" u="none" dirty="0">
                <a:latin typeface="Times New Roman" panose="02020603050405020304" pitchFamily="18" charset="0"/>
              </a:rPr>
              <a:t> ký bản cam kết sản xuất, kinh doanh thực phẩm an to</a:t>
            </a:r>
            <a:r>
              <a:rPr lang="vi-VN" altLang="x-none" sz="2200" b="0" u="none" dirty="0">
                <a:latin typeface="Times New Roman" panose="02020603050405020304" pitchFamily="18" charset="0"/>
                <a:ea typeface="Times New Roman" panose="02020603050405020304" pitchFamily="18" charset="0"/>
              </a:rPr>
              <a:t>à</a:t>
            </a:r>
            <a:r>
              <a:rPr lang="vi-VN" altLang="x-none" sz="2200" b="0" u="none" dirty="0">
                <a:latin typeface="Times New Roman" panose="02020603050405020304" pitchFamily="18" charset="0"/>
              </a:rPr>
              <a:t>n.</a:t>
            </a:r>
            <a:endParaRPr lang="en-US" altLang="zh-CN" sz="2200" b="0" u="none" dirty="0">
              <a:latin typeface="Times New Roman" panose="02020603050405020304" pitchFamily="18" charset="0"/>
              <a:ea typeface="SimSun" panose="02010600030101010101" pitchFamily="2" charset="-122"/>
            </a:endParaRPr>
          </a:p>
          <a:p>
            <a:pPr marL="0" indent="0" algn="just">
              <a:spcBef>
                <a:spcPts val="600"/>
              </a:spcBef>
              <a:buNone/>
            </a:pPr>
            <a:r>
              <a:rPr lang="vi-VN" altLang="x-none" sz="2200" b="0" u="none" dirty="0">
                <a:latin typeface="Times New Roman" panose="02020603050405020304" pitchFamily="18" charset="0"/>
              </a:rPr>
              <a:t>2. Nội dung bản cam kết: theo mẫu tại Phụ lục I kèm theo Thông tư n</a:t>
            </a:r>
            <a:r>
              <a:rPr lang="en-US" altLang="zh-CN" sz="2200" b="0" u="none" dirty="0">
                <a:latin typeface="Times New Roman" panose="02020603050405020304" pitchFamily="18" charset="0"/>
                <a:ea typeface="SimSun" panose="02010600030101010101" pitchFamily="2" charset="-122"/>
              </a:rPr>
              <a:t>à</a:t>
            </a:r>
            <a:r>
              <a:rPr lang="vi-VN" altLang="x-none" sz="2200" b="0" u="none" dirty="0">
                <a:latin typeface="Times New Roman" panose="02020603050405020304" pitchFamily="18" charset="0"/>
              </a:rPr>
              <a:t>y.</a:t>
            </a:r>
            <a:endParaRPr lang="en-US" altLang="zh-CN" sz="2200" b="0" u="none" dirty="0">
              <a:latin typeface="Times New Roman" panose="02020603050405020304" pitchFamily="18" charset="0"/>
              <a:ea typeface="SimSun" panose="02010600030101010101" pitchFamily="2" charset="-122"/>
            </a:endParaRPr>
          </a:p>
          <a:p>
            <a:pPr marL="0" indent="0" algn="just">
              <a:buNone/>
            </a:pPr>
            <a:r>
              <a:rPr lang="vi-VN" altLang="x-none" sz="2200" b="0" u="none" dirty="0">
                <a:latin typeface="Times New Roman" panose="02020603050405020304" pitchFamily="18" charset="0"/>
              </a:rPr>
              <a:t>3. Thời hạn ký cam kết: </a:t>
            </a:r>
            <a:r>
              <a:rPr lang="vi-VN" altLang="x-none" sz="2200" i="1" u="none" dirty="0">
                <a:solidFill>
                  <a:schemeClr val="accent2"/>
                </a:solidFill>
                <a:latin typeface="Times New Roman" panose="02020603050405020304" pitchFamily="18" charset="0"/>
              </a:rPr>
              <a:t>3 năm/lần</a:t>
            </a:r>
            <a:r>
              <a:rPr lang="vi-VN" altLang="x-none" sz="2200" b="0" u="none" dirty="0">
                <a:latin typeface="Times New Roman" panose="02020603050405020304" pitchFamily="18" charset="0"/>
              </a:rPr>
              <a:t>.</a:t>
            </a:r>
            <a:endParaRPr lang="en-US" altLang="zh-CN" sz="2200" b="0" u="none" dirty="0">
              <a:ea typeface="SimSun" panose="02010600030101010101" pitchFamily="2" charset="-122"/>
            </a:endParaRPr>
          </a:p>
        </p:txBody>
      </p:sp>
    </p:spTree>
  </p:cSld>
  <p:clrMapOvr>
    <a:masterClrMapping/>
  </p:clrMapOvr>
  <p:transition>
    <p:fade thruBlk="1"/>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auto">
          <a:xfrm>
            <a:off x="0" y="0"/>
            <a:ext cx="9906000" cy="1295400"/>
          </a:xfrm>
          <a:prstGeom prst="rect">
            <a:avLst/>
          </a:prstGeom>
          <a:gradFill rotWithShape="1">
            <a:gsLst>
              <a:gs pos="0">
                <a:srgbClr val="E29700">
                  <a:alpha val="37000"/>
                </a:srgbClr>
              </a:gs>
              <a:gs pos="50000">
                <a:srgbClr val="FFEB97"/>
              </a:gs>
              <a:gs pos="100000">
                <a:srgbClr val="E29700">
                  <a:alpha val="37000"/>
                </a:srgbClr>
              </a:gs>
            </a:gsLst>
            <a:lin ang="5400000" scaled="1"/>
          </a:gradFill>
          <a:ln w="9525" cmpd="sng">
            <a:noFill/>
            <a:prstDash val="solid"/>
            <a:miter lim="800000"/>
          </a:ln>
          <a:effectLst/>
          <a:scene3d>
            <a:camera prst="orthographicFront"/>
            <a:lightRig rig="balanced" dir="t"/>
          </a:scene3d>
          <a:sp3d prstMaterial="plastic"/>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buNone/>
            </a:pPr>
            <a:r>
              <a:rPr lang="" altLang="x-none" sz="2600" b="1" dirty="0" smtClean="0">
                <a:solidFill>
                  <a:srgbClr val="FF0000"/>
                </a:solidFill>
                <a:latin typeface="Times New Roman" pitchFamily="18" charset="0"/>
                <a:cs typeface="Times New Roman" pitchFamily="18" charset="0"/>
              </a:rPr>
              <a:t>Văn bản hợp nhất số 03/VBHN-BNNPTNT </a:t>
            </a:r>
            <a:r>
              <a:rPr lang="" altLang="x-none" sz="2600" b="1" dirty="0">
                <a:solidFill>
                  <a:srgbClr val="FF0000"/>
                </a:solidFill>
                <a:latin typeface="Times New Roman" pitchFamily="18" charset="0"/>
                <a:cs typeface="Times New Roman" pitchFamily="18" charset="0"/>
              </a:rPr>
              <a:t>ng</a:t>
            </a:r>
            <a:r>
              <a:rPr lang="" altLang="x-none" sz="2600" b="1" dirty="0">
                <a:solidFill>
                  <a:srgbClr val="FF0000"/>
                </a:solidFill>
                <a:latin typeface="Times New Roman" panose="02020603050405020304" pitchFamily="18" charset="0"/>
                <a:ea typeface="Times New Roman" panose="02020603050405020304" pitchFamily="18" charset="0"/>
                <a:cs typeface="Times New Roman" pitchFamily="18" charset="0"/>
              </a:rPr>
              <a:t>à</a:t>
            </a:r>
            <a:r>
              <a:rPr lang="" altLang="x-none" sz="2600" b="1" dirty="0">
                <a:solidFill>
                  <a:srgbClr val="FF0000"/>
                </a:solidFill>
                <a:latin typeface="Times New Roman" pitchFamily="18" charset="0"/>
                <a:cs typeface="Times New Roman" pitchFamily="18" charset="0"/>
              </a:rPr>
              <a:t>y </a:t>
            </a:r>
            <a:r>
              <a:rPr lang="" altLang="x-none" sz="2600" b="1" dirty="0" smtClean="0">
                <a:solidFill>
                  <a:srgbClr val="FF0000"/>
                </a:solidFill>
                <a:latin typeface="Times New Roman" pitchFamily="18" charset="0"/>
                <a:cs typeface="Times New Roman" pitchFamily="18" charset="0"/>
              </a:rPr>
              <a:t>23/02/2023</a:t>
            </a:r>
            <a:r>
              <a:rPr lang="zh-CN" altLang="x-none" sz="2600" b="1" dirty="0">
                <a:solidFill>
                  <a:srgbClr val="FF0000"/>
                </a:solidFill>
                <a:latin typeface="Times New Roman" pitchFamily="18" charset="0"/>
                <a:cs typeface="Times New Roman" pitchFamily="18" charset="0"/>
              </a:rPr>
              <a:t/>
            </a:r>
            <a:br>
              <a:rPr lang="zh-CN" altLang="x-none" sz="2600" b="1" dirty="0">
                <a:solidFill>
                  <a:srgbClr val="FF0000"/>
                </a:solidFill>
                <a:latin typeface="Times New Roman" pitchFamily="18" charset="0"/>
                <a:cs typeface="Times New Roman" pitchFamily="18" charset="0"/>
              </a:rPr>
            </a:br>
            <a:r>
              <a:rPr lang="" altLang="x-none" sz="1600" b="1" dirty="0">
                <a:solidFill>
                  <a:schemeClr val="tx2"/>
                </a:solidFill>
                <a:latin typeface="Times New Roman" panose="02020603050405020304" pitchFamily="18" charset="0"/>
                <a:cs typeface="Times New Roman" panose="02020603050405020304" pitchFamily="18" charset="0"/>
              </a:rPr>
              <a:t>QUY ĐỊNH VIỆC THẨM ĐỊNH, CHỨNG NHẬN CƠ SỞ SẢN XUẤT, KINH DOANH THỰC PHẨM NÔNG, LÂM, THỦY SẢN ĐỦ ĐIỀU KIỆN </a:t>
            </a:r>
            <a:r>
              <a:rPr lang="" altLang="x-none" sz="1600" b="1" dirty="0" smtClean="0">
                <a:solidFill>
                  <a:schemeClr val="tx2"/>
                </a:solidFill>
                <a:latin typeface="Times New Roman" panose="02020603050405020304" pitchFamily="18" charset="0"/>
                <a:cs typeface="Times New Roman" panose="02020603050405020304" pitchFamily="18" charset="0"/>
              </a:rPr>
              <a:t>ATTP THUỘC PHẠM </a:t>
            </a:r>
            <a:r>
              <a:rPr lang="" altLang="x-none" sz="1600" b="1" dirty="0">
                <a:solidFill>
                  <a:schemeClr val="tx2"/>
                </a:solidFill>
                <a:latin typeface="Times New Roman" panose="02020603050405020304" pitchFamily="18" charset="0"/>
                <a:cs typeface="Times New Roman" panose="02020603050405020304" pitchFamily="18" charset="0"/>
              </a:rPr>
              <a:t>VI QUẢN LÝ CỦA BỘ </a:t>
            </a:r>
            <a:r>
              <a:rPr lang="" altLang="x-none" sz="1600" dirty="0" smtClean="0">
                <a:latin typeface="Times New Roman" panose="02020603050405020304" pitchFamily="18" charset="0"/>
                <a:cs typeface="Times New Roman" panose="02020603050405020304" pitchFamily="18" charset="0"/>
              </a:rPr>
              <a:t>NN-PTNT</a:t>
            </a:r>
            <a:r>
              <a:rPr lang="zh-CN" altLang="x-none" sz="1800" b="1" dirty="0">
                <a:solidFill>
                  <a:schemeClr val="tx2"/>
                </a:solidFill>
                <a:latin typeface="Times New Roman" panose="02020603050405020304" pitchFamily="18" charset="0"/>
                <a:cs typeface="Times New Roman" panose="02020603050405020304" pitchFamily="18" charset="0"/>
              </a:rPr>
              <a:t/>
            </a:r>
            <a:br>
              <a:rPr lang="zh-CN" altLang="x-none" sz="1800" b="1" dirty="0">
                <a:solidFill>
                  <a:schemeClr val="tx2"/>
                </a:solidFill>
                <a:latin typeface="Times New Roman" panose="02020603050405020304" pitchFamily="18" charset="0"/>
                <a:cs typeface="Times New Roman" panose="02020603050405020304" pitchFamily="18" charset="0"/>
              </a:rPr>
            </a:br>
            <a:endParaRPr lang="zh-CN" altLang="x-none" sz="1800" b="1" dirty="0">
              <a:solidFill>
                <a:schemeClr val="tx2"/>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46085" name="Content Placeholder 2"/>
          <p:cNvSpPr>
            <a:spLocks noGrp="1"/>
          </p:cNvSpPr>
          <p:nvPr>
            <p:ph idx="1"/>
          </p:nvPr>
        </p:nvSpPr>
        <p:spPr>
          <a:xfrm>
            <a:off x="152400" y="1219258"/>
            <a:ext cx="9448800" cy="5257742"/>
          </a:xfrm>
          <a:ln/>
        </p:spPr>
        <p:txBody>
          <a:bodyPr vert="horz" wrap="square" lIns="91440" tIns="45720" rIns="91440" bIns="45720" anchor="t" anchorCtr="0"/>
          <a:lstStyle/>
          <a:p>
            <a:pPr marL="0" indent="0" algn="just">
              <a:spcBef>
                <a:spcPts val="600"/>
              </a:spcBef>
              <a:buNone/>
            </a:pPr>
            <a:r>
              <a:rPr lang="en-US" altLang="zh-CN" sz="3200" u="none" dirty="0">
                <a:solidFill>
                  <a:srgbClr val="FF0000"/>
                </a:solidFill>
                <a:latin typeface="Times New Roman" panose="02020603050405020304" pitchFamily="18" charset="0"/>
                <a:ea typeface="SimSun" panose="02010600030101010101" pitchFamily="2" charset="-122"/>
              </a:rPr>
              <a:t>Điều 2. Đối tượng áp dụng</a:t>
            </a:r>
          </a:p>
          <a:p>
            <a:pPr marL="0" indent="0" algn="just">
              <a:spcBef>
                <a:spcPts val="600"/>
              </a:spcBef>
              <a:buNone/>
            </a:pPr>
            <a:r>
              <a:rPr lang="en-US" altLang="zh-CN" sz="2800" b="0" u="none" dirty="0">
                <a:latin typeface="Times New Roman" panose="02020603050405020304" pitchFamily="18" charset="0"/>
                <a:ea typeface="SimSun" panose="02010600030101010101" pitchFamily="2" charset="-122"/>
              </a:rPr>
              <a:t>1. Cơ sở sản xuất, kinh doanh thực phẩm nông, lâm, thủy sản thuộc phạm vi quản lý của Bộ Nông nghiệp và Phát triển nông thôn, </a:t>
            </a:r>
            <a:r>
              <a:rPr lang="en-US" altLang="zh-CN" sz="2800" i="1" u="none" dirty="0">
                <a:solidFill>
                  <a:schemeClr val="accent2"/>
                </a:solidFill>
                <a:latin typeface="Times New Roman" panose="02020603050405020304" pitchFamily="18" charset="0"/>
                <a:ea typeface="SimSun" panose="02010600030101010101" pitchFamily="2" charset="-122"/>
              </a:rPr>
              <a:t>trừ các cơ sở sau</a:t>
            </a:r>
            <a:r>
              <a:rPr lang="en-US" altLang="zh-CN" sz="2800" b="0" u="none" dirty="0">
                <a:latin typeface="Times New Roman" panose="02020603050405020304" pitchFamily="18" charset="0"/>
                <a:ea typeface="SimSun" panose="02010600030101010101" pitchFamily="2" charset="-122"/>
              </a:rPr>
              <a:t>:</a:t>
            </a:r>
          </a:p>
          <a:p>
            <a:pPr marL="0" indent="0" algn="just">
              <a:spcBef>
                <a:spcPts val="600"/>
              </a:spcBef>
              <a:buNone/>
            </a:pPr>
            <a:r>
              <a:rPr lang="en-US" altLang="zh-CN" sz="2800" b="0" u="none" dirty="0">
                <a:latin typeface="Times New Roman" panose="02020603050405020304" pitchFamily="18" charset="0"/>
                <a:ea typeface="SimSun" panose="02010600030101010101" pitchFamily="2" charset="-122"/>
              </a:rPr>
              <a:t>a) Sản xuất ban đầu nhỏ lẻ;</a:t>
            </a:r>
          </a:p>
          <a:p>
            <a:pPr marL="0" indent="0" algn="just">
              <a:spcBef>
                <a:spcPts val="600"/>
              </a:spcBef>
              <a:buNone/>
            </a:pPr>
            <a:r>
              <a:rPr lang="en-US" altLang="zh-CN" sz="2800" b="0" u="none" dirty="0">
                <a:latin typeface="Times New Roman" panose="02020603050405020304" pitchFamily="18" charset="0"/>
                <a:ea typeface="SimSun" panose="02010600030101010101" pitchFamily="2" charset="-122"/>
              </a:rPr>
              <a:t>b) Sản xuất, kinh doanh thực phẩm không có địa điểm cố định, tàu cá có chiều dài dưới 15 mét;</a:t>
            </a:r>
          </a:p>
          <a:p>
            <a:pPr marL="0" indent="0" algn="just">
              <a:spcBef>
                <a:spcPts val="600"/>
              </a:spcBef>
              <a:buNone/>
            </a:pPr>
            <a:r>
              <a:rPr lang="en-US" altLang="zh-CN" sz="2800" b="0" u="none" dirty="0">
                <a:latin typeface="Times New Roman" panose="02020603050405020304" pitchFamily="18" charset="0"/>
                <a:ea typeface="SimSun" panose="02010600030101010101" pitchFamily="2" charset="-122"/>
              </a:rPr>
              <a:t>c) Sơ chế nhỏ lẻ;</a:t>
            </a:r>
          </a:p>
          <a:p>
            <a:pPr marL="0" indent="0" algn="just">
              <a:spcBef>
                <a:spcPts val="600"/>
              </a:spcBef>
              <a:buNone/>
            </a:pPr>
            <a:r>
              <a:rPr lang="en-US" altLang="zh-CN" sz="2800" b="0" u="none" dirty="0">
                <a:latin typeface="Times New Roman" panose="02020603050405020304" pitchFamily="18" charset="0"/>
                <a:ea typeface="SimSun" panose="02010600030101010101" pitchFamily="2" charset="-122"/>
              </a:rPr>
              <a:t>d) Kinh doanh thực phẩm nhỏ lẻ;</a:t>
            </a:r>
          </a:p>
          <a:p>
            <a:pPr marL="0" indent="0" algn="just">
              <a:spcBef>
                <a:spcPts val="600"/>
              </a:spcBef>
              <a:buNone/>
            </a:pPr>
            <a:r>
              <a:rPr lang="en-US" altLang="zh-CN" sz="2800" b="0" u="none" dirty="0">
                <a:latin typeface="Times New Roman" panose="02020603050405020304" pitchFamily="18" charset="0"/>
                <a:ea typeface="SimSun" panose="02010600030101010101" pitchFamily="2" charset="-122"/>
              </a:rPr>
              <a:t>đ) Kinh doanh thực phẩm bao gói sẵn;</a:t>
            </a:r>
          </a:p>
        </p:txBody>
      </p:sp>
    </p:spTree>
  </p:cSld>
  <p:clrMapOvr>
    <a:masterClrMapping/>
  </p:clrMapOvr>
  <p:transition>
    <p:fade thruBlk="1"/>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auto">
          <a:xfrm>
            <a:off x="0" y="-1"/>
            <a:ext cx="9906000" cy="1295401"/>
          </a:xfrm>
          <a:prstGeom prst="rect">
            <a:avLst/>
          </a:prstGeom>
          <a:gradFill rotWithShape="1">
            <a:gsLst>
              <a:gs pos="0">
                <a:srgbClr val="E29700">
                  <a:alpha val="37000"/>
                </a:srgbClr>
              </a:gs>
              <a:gs pos="50000">
                <a:srgbClr val="FFEB97"/>
              </a:gs>
              <a:gs pos="100000">
                <a:srgbClr val="E29700">
                  <a:alpha val="37000"/>
                </a:srgbClr>
              </a:gs>
            </a:gsLst>
            <a:lin ang="5400000" scaled="1"/>
          </a:gradFill>
          <a:ln w="9525" cmpd="sng">
            <a:noFill/>
            <a:prstDash val="solid"/>
            <a:miter lim="800000"/>
          </a:ln>
          <a:effectLst/>
          <a:scene3d>
            <a:camera prst="orthographicFront"/>
            <a:lightRig rig="balanced" dir="t"/>
          </a:scene3d>
          <a:sp3d prstMaterial="plastic"/>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buNone/>
            </a:pPr>
            <a:r>
              <a:rPr lang="zh-CN" altLang="x-none" sz="2000" b="1" dirty="0">
                <a:solidFill>
                  <a:srgbClr val="000000"/>
                </a:solidFill>
                <a:latin typeface="Arial" panose="020B0604020202020204" pitchFamily="34" charset="0"/>
                <a:cs typeface="Times New Roman" panose="02020603050405020304" pitchFamily="18" charset="0"/>
              </a:rPr>
              <a:t/>
            </a:r>
            <a:br>
              <a:rPr lang="zh-CN" altLang="x-none" sz="2000" b="1" dirty="0">
                <a:solidFill>
                  <a:srgbClr val="000000"/>
                </a:solidFill>
                <a:latin typeface="Arial" panose="020B0604020202020204" pitchFamily="34" charset="0"/>
                <a:cs typeface="Times New Roman" panose="02020603050405020304" pitchFamily="18" charset="0"/>
              </a:rPr>
            </a:br>
            <a:r>
              <a:rPr lang="" altLang="x-none" dirty="0">
                <a:solidFill>
                  <a:srgbClr val="FF0000"/>
                </a:solidFill>
                <a:latin typeface="Times New Roman" pitchFamily="18" charset="0"/>
                <a:cs typeface="Times New Roman" pitchFamily="18" charset="0"/>
              </a:rPr>
              <a:t>Văn bản hợp nhất số 03/VBHN-BNNPTNT ng</a:t>
            </a:r>
            <a:r>
              <a:rPr lang="" altLang="x-none" dirty="0">
                <a:solidFill>
                  <a:srgbClr val="FF0000"/>
                </a:solidFill>
                <a:latin typeface="Times New Roman" panose="02020603050405020304" pitchFamily="18" charset="0"/>
                <a:ea typeface="Times New Roman" panose="02020603050405020304" pitchFamily="18" charset="0"/>
                <a:cs typeface="Times New Roman" pitchFamily="18" charset="0"/>
              </a:rPr>
              <a:t>à</a:t>
            </a:r>
            <a:r>
              <a:rPr lang="" altLang="x-none" dirty="0">
                <a:solidFill>
                  <a:srgbClr val="FF0000"/>
                </a:solidFill>
                <a:latin typeface="Times New Roman" pitchFamily="18" charset="0"/>
                <a:cs typeface="Times New Roman" pitchFamily="18" charset="0"/>
              </a:rPr>
              <a:t>y 23/02/2023</a:t>
            </a:r>
            <a:r>
              <a:rPr lang="zh-CN" altLang="x-none" sz="3200" dirty="0">
                <a:solidFill>
                  <a:srgbClr val="FF0000"/>
                </a:solidFill>
                <a:latin typeface="Times New Roman" pitchFamily="18" charset="0"/>
                <a:cs typeface="Times New Roman" pitchFamily="18" charset="0"/>
              </a:rPr>
              <a:t/>
            </a:r>
            <a:br>
              <a:rPr lang="zh-CN" altLang="x-none" sz="3200" dirty="0">
                <a:solidFill>
                  <a:srgbClr val="FF0000"/>
                </a:solidFill>
                <a:latin typeface="Times New Roman" pitchFamily="18" charset="0"/>
                <a:cs typeface="Times New Roman" pitchFamily="18" charset="0"/>
              </a:rPr>
            </a:br>
            <a:r>
              <a:rPr lang="" altLang="x-none" sz="1600" dirty="0">
                <a:latin typeface="Times New Roman" panose="02020603050405020304" pitchFamily="18" charset="0"/>
                <a:cs typeface="Times New Roman" panose="02020603050405020304" pitchFamily="18" charset="0"/>
              </a:rPr>
              <a:t>QUY ĐỊNH VIỆC THẨM ĐỊNH, CHỨNG NHẬN CƠ SỞ SẢN XUẤT, KINH DOANH THỰC PHẨM NÔNG, LÂM, THỦY SẢN ĐỦ ĐIỀU KIỆN ATTP THUỘC PHẠM VI QUẢN LÝ CỦA BỘ NN-PTNT</a:t>
            </a:r>
            <a:r>
              <a:rPr lang="zh-CN" altLang="x-none" sz="1800" dirty="0">
                <a:latin typeface="Times New Roman" panose="02020603050405020304" pitchFamily="18" charset="0"/>
                <a:cs typeface="Times New Roman" panose="02020603050405020304" pitchFamily="18" charset="0"/>
              </a:rPr>
              <a:t/>
            </a:r>
            <a:br>
              <a:rPr lang="zh-CN" altLang="x-none" sz="1800" dirty="0">
                <a:latin typeface="Times New Roman" panose="02020603050405020304" pitchFamily="18" charset="0"/>
                <a:cs typeface="Times New Roman" panose="02020603050405020304" pitchFamily="18" charset="0"/>
              </a:rPr>
            </a:br>
            <a:endParaRPr lang="zh-CN" altLang="x-none" sz="1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47109" name="Content Placeholder 2"/>
          <p:cNvSpPr>
            <a:spLocks noGrp="1"/>
          </p:cNvSpPr>
          <p:nvPr>
            <p:ph idx="1"/>
          </p:nvPr>
        </p:nvSpPr>
        <p:spPr>
          <a:xfrm>
            <a:off x="152400" y="1447800"/>
            <a:ext cx="9601200" cy="5105400"/>
          </a:xfrm>
          <a:ln/>
        </p:spPr>
        <p:txBody>
          <a:bodyPr vert="horz" wrap="square" lIns="91440" tIns="45720" rIns="91440" bIns="45720" anchor="t" anchorCtr="0"/>
          <a:lstStyle/>
          <a:p>
            <a:pPr marL="0" indent="0" algn="just" defTabSz="0">
              <a:spcBef>
                <a:spcPts val="600"/>
              </a:spcBef>
              <a:buNone/>
              <a:tabLst/>
            </a:pPr>
            <a:r>
              <a:rPr lang="en-US" altLang="zh-CN" sz="2400" b="0" dirty="0">
                <a:latin typeface="Times New Roman" panose="02020603050405020304" pitchFamily="18" charset="0"/>
                <a:ea typeface="SimSun" panose="02010600030101010101" pitchFamily="2" charset="-122"/>
              </a:rPr>
              <a:t>	</a:t>
            </a:r>
            <a:r>
              <a:rPr lang="en-US" altLang="zh-CN" b="0" u="none" dirty="0">
                <a:latin typeface="Times New Roman" panose="02020603050405020304" pitchFamily="18" charset="0"/>
                <a:ea typeface="SimSun" panose="02010600030101010101" pitchFamily="2" charset="-122"/>
              </a:rPr>
              <a:t>e) Cơ sở đã </a:t>
            </a:r>
            <a:r>
              <a:rPr lang="en-US" altLang="zh-CN" i="1" u="none" dirty="0">
                <a:solidFill>
                  <a:schemeClr val="accent2"/>
                </a:solidFill>
                <a:latin typeface="Times New Roman" panose="02020603050405020304" pitchFamily="18" charset="0"/>
                <a:ea typeface="SimSun" panose="02010600030101010101" pitchFamily="2" charset="-122"/>
              </a:rPr>
              <a:t>được cấp </a:t>
            </a:r>
            <a:r>
              <a:rPr lang="en-US" altLang="zh-CN" b="0" u="none" dirty="0">
                <a:latin typeface="Times New Roman" panose="02020603050405020304" pitchFamily="18" charset="0"/>
                <a:ea typeface="SimSun" panose="02010600030101010101" pitchFamily="2" charset="-122"/>
              </a:rPr>
              <a:t>một trong các Giấy chứng nhận: Thực hành sản xuất tốt </a:t>
            </a:r>
            <a:r>
              <a:rPr lang="en-US" altLang="zh-CN" i="1" u="none" dirty="0">
                <a:solidFill>
                  <a:schemeClr val="accent2"/>
                </a:solidFill>
                <a:latin typeface="Times New Roman" panose="02020603050405020304" pitchFamily="18" charset="0"/>
                <a:ea typeface="SimSun" panose="02010600030101010101" pitchFamily="2" charset="-122"/>
              </a:rPr>
              <a:t>(GMP), </a:t>
            </a:r>
            <a:r>
              <a:rPr lang="en-US" altLang="zh-CN" b="0" u="none" dirty="0">
                <a:latin typeface="Times New Roman" panose="02020603050405020304" pitchFamily="18" charset="0"/>
                <a:ea typeface="SimSun" panose="02010600030101010101" pitchFamily="2" charset="-122"/>
              </a:rPr>
              <a:t>Hệ thống phân tích mối nguy và điểm kiểm soát tới hạn </a:t>
            </a:r>
            <a:r>
              <a:rPr lang="en-US" altLang="zh-CN" i="1" u="none" dirty="0">
                <a:solidFill>
                  <a:schemeClr val="accent2"/>
                </a:solidFill>
                <a:latin typeface="Times New Roman" panose="02020603050405020304" pitchFamily="18" charset="0"/>
                <a:ea typeface="SimSun" panose="02010600030101010101" pitchFamily="2" charset="-122"/>
              </a:rPr>
              <a:t>(HACCP), </a:t>
            </a:r>
            <a:r>
              <a:rPr lang="en-US" altLang="zh-CN" b="0" u="none" dirty="0">
                <a:latin typeface="Times New Roman" panose="02020603050405020304" pitchFamily="18" charset="0"/>
                <a:ea typeface="SimSun" panose="02010600030101010101" pitchFamily="2" charset="-122"/>
              </a:rPr>
              <a:t>Hệ thống quản lý an toàn thực phẩm </a:t>
            </a:r>
            <a:r>
              <a:rPr lang="en-US" altLang="zh-CN" i="1" u="none" dirty="0">
                <a:solidFill>
                  <a:schemeClr val="accent2"/>
                </a:solidFill>
                <a:latin typeface="Times New Roman" panose="02020603050405020304" pitchFamily="18" charset="0"/>
                <a:ea typeface="SimSun" panose="02010600030101010101" pitchFamily="2" charset="-122"/>
              </a:rPr>
              <a:t>ISO 22000</a:t>
            </a:r>
            <a:r>
              <a:rPr lang="en-US" altLang="zh-CN" b="0" u="none" dirty="0">
                <a:latin typeface="Times New Roman" panose="02020603050405020304" pitchFamily="18" charset="0"/>
                <a:ea typeface="SimSun" panose="02010600030101010101" pitchFamily="2" charset="-122"/>
              </a:rPr>
              <a:t>, Tiêu chuẩn thực phẩm quốc tế </a:t>
            </a:r>
            <a:r>
              <a:rPr lang="en-US" altLang="zh-CN" i="1" u="none" dirty="0">
                <a:solidFill>
                  <a:schemeClr val="accent2"/>
                </a:solidFill>
                <a:latin typeface="Times New Roman" panose="02020603050405020304" pitchFamily="18" charset="0"/>
                <a:ea typeface="SimSun" panose="02010600030101010101" pitchFamily="2" charset="-122"/>
              </a:rPr>
              <a:t>(IFS), </a:t>
            </a:r>
            <a:r>
              <a:rPr lang="en-US" altLang="zh-CN" b="0" u="none" dirty="0">
                <a:latin typeface="Times New Roman" panose="02020603050405020304" pitchFamily="18" charset="0"/>
                <a:ea typeface="SimSun" panose="02010600030101010101" pitchFamily="2" charset="-122"/>
              </a:rPr>
              <a:t>Tiêu chuẩn toàn cầu về an toàn thực phẩm </a:t>
            </a:r>
            <a:r>
              <a:rPr lang="en-US" altLang="zh-CN" i="1" u="none" dirty="0">
                <a:solidFill>
                  <a:schemeClr val="accent2"/>
                </a:solidFill>
                <a:latin typeface="Times New Roman" panose="02020603050405020304" pitchFamily="18" charset="0"/>
                <a:ea typeface="SimSun" panose="02010600030101010101" pitchFamily="2" charset="-122"/>
              </a:rPr>
              <a:t>(BRC), </a:t>
            </a:r>
            <a:r>
              <a:rPr lang="en-US" altLang="zh-CN" b="0" u="none" dirty="0">
                <a:latin typeface="Times New Roman" panose="02020603050405020304" pitchFamily="18" charset="0"/>
                <a:ea typeface="SimSun" panose="02010600030101010101" pitchFamily="2" charset="-122"/>
              </a:rPr>
              <a:t>Chứng nhận hệ thống an toàn thực phẩm </a:t>
            </a:r>
            <a:r>
              <a:rPr lang="en-US" altLang="zh-CN" i="1" u="none" dirty="0">
                <a:solidFill>
                  <a:schemeClr val="accent2"/>
                </a:solidFill>
                <a:latin typeface="Times New Roman" panose="02020603050405020304" pitchFamily="18" charset="0"/>
                <a:ea typeface="SimSun" panose="02010600030101010101" pitchFamily="2" charset="-122"/>
              </a:rPr>
              <a:t>(FSSC 22000) </a:t>
            </a:r>
            <a:r>
              <a:rPr lang="en-US" altLang="zh-CN" b="0" u="none" dirty="0">
                <a:latin typeface="Times New Roman" panose="02020603050405020304" pitchFamily="18" charset="0"/>
                <a:ea typeface="SimSun" panose="02010600030101010101" pitchFamily="2" charset="-122"/>
              </a:rPr>
              <a:t>hoặc </a:t>
            </a:r>
            <a:r>
              <a:rPr lang="en-US" altLang="zh-CN" i="1" u="none" dirty="0">
                <a:solidFill>
                  <a:schemeClr val="accent2"/>
                </a:solidFill>
                <a:latin typeface="Times New Roman" panose="02020603050405020304" pitchFamily="18" charset="0"/>
                <a:ea typeface="SimSun" panose="02010600030101010101" pitchFamily="2" charset="-122"/>
              </a:rPr>
              <a:t>tương đương </a:t>
            </a:r>
            <a:r>
              <a:rPr lang="en-US" altLang="zh-CN" b="0" u="none" dirty="0">
                <a:latin typeface="Times New Roman" panose="02020603050405020304" pitchFamily="18" charset="0"/>
                <a:ea typeface="SimSun" panose="02010600030101010101" pitchFamily="2" charset="-122"/>
              </a:rPr>
              <a:t>còn hiệu lực.</a:t>
            </a:r>
          </a:p>
          <a:p>
            <a:pPr marL="0" indent="0" algn="just" defTabSz="0">
              <a:spcBef>
                <a:spcPts val="600"/>
              </a:spcBef>
              <a:buNone/>
              <a:tabLst>
                <a:tab pos="0" algn="l"/>
              </a:tabLst>
            </a:pPr>
            <a:r>
              <a:rPr lang="en-US" altLang="zh-CN" b="0" u="none" dirty="0">
                <a:latin typeface="Times New Roman" panose="02020603050405020304" pitchFamily="18" charset="0"/>
                <a:ea typeface="SimSun" panose="02010600030101010101" pitchFamily="2" charset="-122"/>
              </a:rPr>
              <a:t>	g) Cơ sở sản xuất, kinh doanh nông, lâm, thủy sản có xuất khẩu sang các quốc gia, vùng lãnh thổ có yêu cầu chứng nhận y tế (chứng thư, chứng nhận an toàn thực phẩm) bởi cơ quan có thẩm quyền thuộc </a:t>
            </a:r>
            <a:r>
              <a:rPr lang="en-US" altLang="zh-CN" i="1" u="none" dirty="0">
                <a:solidFill>
                  <a:schemeClr val="accent2"/>
                </a:solidFill>
                <a:latin typeface="Times New Roman" panose="02020603050405020304" pitchFamily="18" charset="0"/>
                <a:ea typeface="SimSun" panose="02010600030101010101" pitchFamily="2" charset="-122"/>
              </a:rPr>
              <a:t>Bộ Nông nghiệp </a:t>
            </a:r>
            <a:r>
              <a:rPr lang="en-US" altLang="zh-CN" b="0" u="none" dirty="0">
                <a:latin typeface="Times New Roman" panose="02020603050405020304" pitchFamily="18" charset="0"/>
                <a:ea typeface="SimSun" panose="02010600030101010101" pitchFamily="2" charset="-122"/>
              </a:rPr>
              <a:t>và Phát triển nông thôn theo quy định của Bộ Nông nghiệp và Phát triển nông thôn.</a:t>
            </a:r>
          </a:p>
          <a:p>
            <a:pPr marL="0" indent="0" defTabSz="0">
              <a:tabLst>
                <a:tab pos="0" algn="l"/>
              </a:tabLst>
            </a:pPr>
            <a:endParaRPr lang="en-US" altLang="zh-CN" dirty="0">
              <a:ea typeface="SimSun" panose="02010600030101010101" pitchFamily="2" charset="-122"/>
            </a:endParaRPr>
          </a:p>
          <a:p>
            <a:pPr marL="0" indent="0" defTabSz="0">
              <a:tabLst>
                <a:tab pos="0" algn="l"/>
              </a:tabLst>
            </a:pPr>
            <a:endParaRPr lang="en-US" altLang="zh-CN" dirty="0">
              <a:ea typeface="SimSun" panose="02010600030101010101" pitchFamily="2" charset="-122"/>
            </a:endParaRPr>
          </a:p>
        </p:txBody>
      </p:sp>
    </p:spTree>
  </p:cSld>
  <p:clrMapOvr>
    <a:masterClrMapping/>
  </p:clrMapOvr>
  <p:transition>
    <p:fade thruBlk="1"/>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auto">
          <a:xfrm>
            <a:off x="0" y="-1"/>
            <a:ext cx="9906000" cy="1295401"/>
          </a:xfrm>
          <a:prstGeom prst="rect">
            <a:avLst/>
          </a:prstGeom>
          <a:gradFill rotWithShape="1">
            <a:gsLst>
              <a:gs pos="0">
                <a:srgbClr val="E29700">
                  <a:alpha val="37000"/>
                </a:srgbClr>
              </a:gs>
              <a:gs pos="50000">
                <a:srgbClr val="FFEB97"/>
              </a:gs>
              <a:gs pos="100000">
                <a:srgbClr val="E29700">
                  <a:alpha val="37000"/>
                </a:srgbClr>
              </a:gs>
            </a:gsLst>
            <a:lin ang="5400000" scaled="1"/>
          </a:gradFill>
          <a:ln w="9525" cmpd="sng">
            <a:noFill/>
            <a:prstDash val="solid"/>
            <a:miter lim="800000"/>
          </a:ln>
          <a:effectLst/>
          <a:scene3d>
            <a:camera prst="orthographicFront"/>
            <a:lightRig rig="balanced" dir="t"/>
          </a:scene3d>
          <a:sp3d prstMaterial="plastic"/>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buNone/>
            </a:pPr>
            <a:r>
              <a:rPr lang="zh-CN" altLang="x-none" sz="2000" b="1" dirty="0" smtClean="0">
                <a:solidFill>
                  <a:srgbClr val="000000"/>
                </a:solidFill>
                <a:latin typeface="Arial" panose="020B0604020202020204" pitchFamily="34" charset="0"/>
                <a:cs typeface="Times New Roman" panose="02020603050405020304" pitchFamily="18" charset="0"/>
              </a:rPr>
              <a:t/>
            </a:r>
            <a:br>
              <a:rPr lang="zh-CN" altLang="x-none" sz="2000" b="1" dirty="0" smtClean="0">
                <a:solidFill>
                  <a:srgbClr val="000000"/>
                </a:solidFill>
                <a:latin typeface="Arial" panose="020B0604020202020204" pitchFamily="34" charset="0"/>
                <a:cs typeface="Times New Roman" panose="02020603050405020304" pitchFamily="18" charset="0"/>
              </a:rPr>
            </a:br>
            <a:r>
              <a:rPr lang="" altLang="x-none" dirty="0">
                <a:solidFill>
                  <a:srgbClr val="FF0000"/>
                </a:solidFill>
                <a:latin typeface="Times New Roman" pitchFamily="18" charset="0"/>
                <a:cs typeface="Times New Roman" pitchFamily="18" charset="0"/>
              </a:rPr>
              <a:t>Văn bản hợp nhất số 03/VBHN-BNNPTNT ng</a:t>
            </a:r>
            <a:r>
              <a:rPr lang="" altLang="x-none" dirty="0">
                <a:solidFill>
                  <a:srgbClr val="FF0000"/>
                </a:solidFill>
                <a:latin typeface="Times New Roman" panose="02020603050405020304" pitchFamily="18" charset="0"/>
                <a:ea typeface="Times New Roman" panose="02020603050405020304" pitchFamily="18" charset="0"/>
                <a:cs typeface="Times New Roman" pitchFamily="18" charset="0"/>
              </a:rPr>
              <a:t>à</a:t>
            </a:r>
            <a:r>
              <a:rPr lang="" altLang="x-none" dirty="0">
                <a:solidFill>
                  <a:srgbClr val="FF0000"/>
                </a:solidFill>
                <a:latin typeface="Times New Roman" pitchFamily="18" charset="0"/>
                <a:cs typeface="Times New Roman" pitchFamily="18" charset="0"/>
              </a:rPr>
              <a:t>y 23/02/2023</a:t>
            </a:r>
            <a:r>
              <a:rPr lang="zh-CN" altLang="x-none" sz="3200" dirty="0">
                <a:solidFill>
                  <a:srgbClr val="FF0000"/>
                </a:solidFill>
                <a:latin typeface="Times New Roman" pitchFamily="18" charset="0"/>
                <a:cs typeface="Times New Roman" pitchFamily="18" charset="0"/>
              </a:rPr>
              <a:t/>
            </a:r>
            <a:br>
              <a:rPr lang="zh-CN" altLang="x-none" sz="3200" dirty="0">
                <a:solidFill>
                  <a:srgbClr val="FF0000"/>
                </a:solidFill>
                <a:latin typeface="Times New Roman" pitchFamily="18" charset="0"/>
                <a:cs typeface="Times New Roman" pitchFamily="18" charset="0"/>
              </a:rPr>
            </a:br>
            <a:r>
              <a:rPr lang="" altLang="x-none" sz="1600" dirty="0">
                <a:solidFill>
                  <a:srgbClr val="000000"/>
                </a:solidFill>
                <a:latin typeface="Times New Roman" panose="02020603050405020304" pitchFamily="18" charset="0"/>
                <a:cs typeface="Times New Roman" panose="02020603050405020304" pitchFamily="18" charset="0"/>
              </a:rPr>
              <a:t>QUY ĐỊNH VIỆC THẨM ĐỊNH, CHỨNG NHẬN CƠ SỞ SẢN XUẤT, KINH DOANH THỰC PHẨM NÔNG, LÂM, THỦY SẢN ĐỦ ĐIỀU KIỆN ATTP THUỘC PHẠM VI QUẢN LÝ CỦA BỘ NN-PTNT</a:t>
            </a:r>
            <a:r>
              <a:rPr lang="zh-CN" altLang="x-none" sz="1800" dirty="0">
                <a:solidFill>
                  <a:srgbClr val="000000"/>
                </a:solidFill>
                <a:latin typeface="Times New Roman" panose="02020603050405020304" pitchFamily="18" charset="0"/>
                <a:cs typeface="Times New Roman" panose="02020603050405020304" pitchFamily="18" charset="0"/>
              </a:rPr>
              <a:t/>
            </a:r>
            <a:br>
              <a:rPr lang="zh-CN" altLang="x-none" sz="1800" dirty="0">
                <a:solidFill>
                  <a:srgbClr val="000000"/>
                </a:solidFill>
                <a:latin typeface="Times New Roman" panose="02020603050405020304" pitchFamily="18" charset="0"/>
                <a:cs typeface="Times New Roman" panose="02020603050405020304" pitchFamily="18" charset="0"/>
              </a:rPr>
            </a:br>
            <a:endParaRPr lang="zh-CN" altLang="x-none" sz="1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48133" name="Content Placeholder 2"/>
          <p:cNvSpPr>
            <a:spLocks noGrp="1"/>
          </p:cNvSpPr>
          <p:nvPr>
            <p:ph idx="1"/>
          </p:nvPr>
        </p:nvSpPr>
        <p:spPr>
          <a:xfrm>
            <a:off x="152400" y="1371654"/>
            <a:ext cx="9601200" cy="5333946"/>
          </a:xfrm>
          <a:ln/>
        </p:spPr>
        <p:txBody>
          <a:bodyPr vert="horz" wrap="square" lIns="91440" tIns="45720" rIns="91440" bIns="45720" anchor="t" anchorCtr="0"/>
          <a:lstStyle/>
          <a:p>
            <a:pPr marL="0" indent="0" algn="just" defTabSz="0">
              <a:buNone/>
              <a:tabLst>
                <a:tab pos="0" algn="l"/>
              </a:tabLst>
            </a:pPr>
            <a:r>
              <a:rPr lang="en-US" altLang="zh-CN" sz="2400" u="none" dirty="0" err="1" smtClean="0">
                <a:solidFill>
                  <a:srgbClr val="FF0000"/>
                </a:solidFill>
                <a:latin typeface="Times New Roman" panose="02020603050405020304" pitchFamily="18" charset="0"/>
                <a:ea typeface="SimSun" panose="02010600030101010101" pitchFamily="2" charset="-122"/>
              </a:rPr>
              <a:t>Điều</a:t>
            </a:r>
            <a:r>
              <a:rPr lang="en-US" altLang="zh-CN" sz="2400" u="none" dirty="0" smtClean="0">
                <a:solidFill>
                  <a:srgbClr val="FF0000"/>
                </a:solidFill>
                <a:latin typeface="Times New Roman" panose="02020603050405020304" pitchFamily="18" charset="0"/>
                <a:ea typeface="SimSun" panose="02010600030101010101" pitchFamily="2" charset="-122"/>
              </a:rPr>
              <a:t> 6: </a:t>
            </a:r>
            <a:r>
              <a:rPr lang="en-US" altLang="zh-CN" sz="2400" u="none" dirty="0" err="1" smtClean="0">
                <a:solidFill>
                  <a:srgbClr val="FF0000"/>
                </a:solidFill>
                <a:latin typeface="Times New Roman" panose="02020603050405020304" pitchFamily="18" charset="0"/>
                <a:ea typeface="SimSun" panose="02010600030101010101" pitchFamily="2" charset="-122"/>
              </a:rPr>
              <a:t>Các</a:t>
            </a:r>
            <a:r>
              <a:rPr lang="en-US" altLang="zh-CN" sz="2400" u="none" dirty="0" smtClean="0">
                <a:solidFill>
                  <a:srgbClr val="FF0000"/>
                </a:solidFill>
                <a:latin typeface="Times New Roman" panose="02020603050405020304" pitchFamily="18" charset="0"/>
                <a:ea typeface="SimSun" panose="02010600030101010101" pitchFamily="2" charset="-122"/>
              </a:rPr>
              <a:t> </a:t>
            </a:r>
            <a:r>
              <a:rPr lang="en-US" altLang="zh-CN" sz="2400" u="none" dirty="0" err="1" smtClean="0">
                <a:solidFill>
                  <a:srgbClr val="FF0000"/>
                </a:solidFill>
                <a:latin typeface="Times New Roman" panose="02020603050405020304" pitchFamily="18" charset="0"/>
                <a:ea typeface="SimSun" panose="02010600030101010101" pitchFamily="2" charset="-122"/>
              </a:rPr>
              <a:t>hình</a:t>
            </a:r>
            <a:r>
              <a:rPr lang="en-US" altLang="zh-CN" sz="2400" u="none" dirty="0" smtClean="0">
                <a:solidFill>
                  <a:srgbClr val="FF0000"/>
                </a:solidFill>
                <a:latin typeface="Times New Roman" panose="02020603050405020304" pitchFamily="18" charset="0"/>
                <a:ea typeface="SimSun" panose="02010600030101010101" pitchFamily="2" charset="-122"/>
              </a:rPr>
              <a:t> </a:t>
            </a:r>
            <a:r>
              <a:rPr lang="en-US" altLang="zh-CN" sz="2400" u="none" dirty="0" err="1" smtClean="0">
                <a:solidFill>
                  <a:srgbClr val="FF0000"/>
                </a:solidFill>
                <a:latin typeface="Times New Roman" panose="02020603050405020304" pitchFamily="18" charset="0"/>
                <a:ea typeface="SimSun" panose="02010600030101010101" pitchFamily="2" charset="-122"/>
              </a:rPr>
              <a:t>thức</a:t>
            </a:r>
            <a:r>
              <a:rPr lang="en-US" altLang="zh-CN" sz="2400" u="none" dirty="0" smtClean="0">
                <a:solidFill>
                  <a:srgbClr val="FF0000"/>
                </a:solidFill>
                <a:latin typeface="Times New Roman" panose="02020603050405020304" pitchFamily="18" charset="0"/>
                <a:ea typeface="SimSun" panose="02010600030101010101" pitchFamily="2" charset="-122"/>
              </a:rPr>
              <a:t> </a:t>
            </a:r>
            <a:r>
              <a:rPr lang="en-US" altLang="zh-CN" sz="2400" u="none" dirty="0" err="1" smtClean="0">
                <a:solidFill>
                  <a:srgbClr val="FF0000"/>
                </a:solidFill>
                <a:latin typeface="Times New Roman" panose="02020603050405020304" pitchFamily="18" charset="0"/>
                <a:ea typeface="SimSun" panose="02010600030101010101" pitchFamily="2" charset="-122"/>
              </a:rPr>
              <a:t>thẩm</a:t>
            </a:r>
            <a:r>
              <a:rPr lang="en-US" altLang="zh-CN" sz="2400" u="none" dirty="0" smtClean="0">
                <a:solidFill>
                  <a:srgbClr val="FF0000"/>
                </a:solidFill>
                <a:latin typeface="Times New Roman" panose="02020603050405020304" pitchFamily="18" charset="0"/>
                <a:ea typeface="SimSun" panose="02010600030101010101" pitchFamily="2" charset="-122"/>
              </a:rPr>
              <a:t> </a:t>
            </a:r>
            <a:r>
              <a:rPr lang="en-US" altLang="zh-CN" sz="2400" u="none" dirty="0" err="1" smtClean="0">
                <a:solidFill>
                  <a:srgbClr val="FF0000"/>
                </a:solidFill>
                <a:latin typeface="Times New Roman" panose="02020603050405020304" pitchFamily="18" charset="0"/>
                <a:ea typeface="SimSun" panose="02010600030101010101" pitchFamily="2" charset="-122"/>
              </a:rPr>
              <a:t>định</a:t>
            </a:r>
            <a:endParaRPr lang="en-US" altLang="zh-CN" sz="2400" u="none" dirty="0" smtClean="0">
              <a:solidFill>
                <a:srgbClr val="FF0000"/>
              </a:solidFill>
              <a:latin typeface="Times New Roman" panose="02020603050405020304" pitchFamily="18" charset="0"/>
              <a:ea typeface="SimSun" panose="02010600030101010101" pitchFamily="2" charset="-122"/>
            </a:endParaRPr>
          </a:p>
          <a:p>
            <a:pPr marL="0" indent="0" algn="just" defTabSz="0">
              <a:buNone/>
              <a:tabLst>
                <a:tab pos="0" algn="l"/>
              </a:tabLst>
            </a:pPr>
            <a:r>
              <a:rPr lang="en-US" altLang="zh-CN" sz="2000" u="none" dirty="0">
                <a:latin typeface="Times New Roman" panose="02020603050405020304" pitchFamily="18" charset="0"/>
                <a:ea typeface="SimSun" panose="02010600030101010101" pitchFamily="2" charset="-122"/>
              </a:rPr>
              <a:t>	</a:t>
            </a:r>
            <a:r>
              <a:rPr lang="en-US" altLang="zh-CN" sz="2000" u="none" dirty="0">
                <a:solidFill>
                  <a:srgbClr val="FF0000"/>
                </a:solidFill>
                <a:latin typeface="Times New Roman" panose="02020603050405020304" pitchFamily="18" charset="0"/>
                <a:ea typeface="SimSun" panose="02010600030101010101" pitchFamily="2" charset="-122"/>
              </a:rPr>
              <a:t>1. Thẩm định để xếp loại:</a:t>
            </a:r>
            <a:r>
              <a:rPr lang="en-US" altLang="zh-CN" sz="2000" b="0" u="none" dirty="0">
                <a:latin typeface="Times New Roman" panose="02020603050405020304" pitchFamily="18" charset="0"/>
                <a:ea typeface="SimSun" panose="02010600030101010101" pitchFamily="2" charset="-122"/>
              </a:rPr>
              <a:t> Là hình thức thẩm định </a:t>
            </a:r>
            <a:r>
              <a:rPr lang="en-US" altLang="zh-CN" sz="2000" i="1" u="none" dirty="0">
                <a:solidFill>
                  <a:schemeClr val="accent2"/>
                </a:solidFill>
                <a:latin typeface="Times New Roman" panose="02020603050405020304" pitchFamily="18" charset="0"/>
                <a:ea typeface="SimSun" panose="02010600030101010101" pitchFamily="2" charset="-122"/>
              </a:rPr>
              <a:t>có thông báo trước</a:t>
            </a:r>
            <a:r>
              <a:rPr lang="en-US" altLang="zh-CN" sz="2000" b="0" u="none" dirty="0">
                <a:latin typeface="Times New Roman" panose="02020603050405020304" pitchFamily="18" charset="0"/>
                <a:ea typeface="SimSun" panose="02010600030101010101" pitchFamily="2" charset="-122"/>
              </a:rPr>
              <a:t>, nhằm thẩm định đầy đủ các nội dung về điều kiện bảo đảm an toàn thực phẩm của cơ sở quy định tại khoản 1 Điều 7 Thông tư này; được áp dụng đối với:</a:t>
            </a:r>
          </a:p>
          <a:p>
            <a:pPr marL="0" indent="0" algn="just" defTabSz="0">
              <a:buNone/>
              <a:tabLst>
                <a:tab pos="0" algn="l"/>
              </a:tabLst>
            </a:pPr>
            <a:r>
              <a:rPr lang="en-US" altLang="zh-CN" sz="2000" b="0" u="none" dirty="0">
                <a:latin typeface="Times New Roman" panose="02020603050405020304" pitchFamily="18" charset="0"/>
                <a:ea typeface="SimSun" panose="02010600030101010101" pitchFamily="2" charset="-122"/>
              </a:rPr>
              <a:t>a) Cơ sở được thẩm định lần đầu;</a:t>
            </a:r>
          </a:p>
          <a:p>
            <a:pPr marL="0" indent="0" algn="just" defTabSz="0">
              <a:buNone/>
              <a:tabLst>
                <a:tab pos="0" algn="l"/>
              </a:tabLst>
            </a:pPr>
            <a:r>
              <a:rPr lang="en-US" altLang="zh-CN" sz="2000" b="0" u="none" dirty="0">
                <a:latin typeface="Times New Roman" panose="02020603050405020304" pitchFamily="18" charset="0"/>
                <a:ea typeface="SimSun" panose="02010600030101010101" pitchFamily="2" charset="-122"/>
              </a:rPr>
              <a:t>b) Cơ sở đã được thẩm định đạt yêu cầu nhưng sửa chữa, mở rộng sản xuất;</a:t>
            </a:r>
          </a:p>
          <a:p>
            <a:pPr marL="0" indent="0" algn="just" defTabSz="0">
              <a:buNone/>
              <a:tabLst>
                <a:tab pos="0" algn="l"/>
              </a:tabLst>
            </a:pPr>
            <a:r>
              <a:rPr lang="en-US" altLang="zh-CN" sz="2000" b="0" u="none" dirty="0">
                <a:latin typeface="Times New Roman" panose="02020603050405020304" pitchFamily="18" charset="0"/>
                <a:ea typeface="SimSun" panose="02010600030101010101" pitchFamily="2" charset="-122"/>
              </a:rPr>
              <a:t>c) Cơ sở đã được thẩm định không đạt yêu cầu nhưng sau đó đã khắc phục xong sai lỗi;</a:t>
            </a:r>
          </a:p>
          <a:p>
            <a:pPr marL="0" indent="0" algn="just" defTabSz="0">
              <a:buNone/>
              <a:tabLst>
                <a:tab pos="0" algn="l"/>
              </a:tabLst>
            </a:pPr>
            <a:r>
              <a:rPr lang="en-US" altLang="zh-CN" sz="2000" b="0" u="none" dirty="0">
                <a:latin typeface="Times New Roman" panose="02020603050405020304" pitchFamily="18" charset="0"/>
                <a:ea typeface="SimSun" panose="02010600030101010101" pitchFamily="2" charset="-122"/>
              </a:rPr>
              <a:t>d) Cơ sở đã được thẩm định đạt yêu cầu nhưng hoãn thẩm định đánh giá định kỳ có thời hạn quá 06 tháng;</a:t>
            </a:r>
          </a:p>
          <a:p>
            <a:pPr marL="0" indent="0" algn="just" defTabSz="0">
              <a:buNone/>
              <a:tabLst>
                <a:tab pos="0" algn="l"/>
              </a:tabLst>
            </a:pPr>
            <a:r>
              <a:rPr lang="en-US" altLang="zh-CN" sz="2000" b="0" u="none" dirty="0">
                <a:latin typeface="Times New Roman" panose="02020603050405020304" pitchFamily="18" charset="0"/>
                <a:ea typeface="SimSun" panose="02010600030101010101" pitchFamily="2" charset="-122"/>
              </a:rPr>
              <a:t>đ) Cơ sở đã được cấp giấy chứng nhận đủ điều kiện an toàn thực phẩm nhưng bị thu hồi hoặc thay đổi chủ sở hữu và có thay đổi điều kiện bảo đảm an toàn thực phẩm so với ban đầu.</a:t>
            </a:r>
          </a:p>
          <a:p>
            <a:pPr marL="0" indent="0" algn="just" defTabSz="0">
              <a:buNone/>
              <a:tabLst>
                <a:tab pos="0" algn="l"/>
              </a:tabLst>
            </a:pPr>
            <a:r>
              <a:rPr lang="en-US" altLang="zh-CN" sz="2000" b="0" u="none" dirty="0">
                <a:latin typeface="Times New Roman" panose="02020603050405020304" pitchFamily="18" charset="0"/>
                <a:ea typeface="SimSun" panose="02010600030101010101" pitchFamily="2" charset="-122"/>
              </a:rPr>
              <a:t>	</a:t>
            </a:r>
            <a:r>
              <a:rPr lang="en-US" altLang="zh-CN" sz="2000" u="none" dirty="0">
                <a:solidFill>
                  <a:srgbClr val="FF0000"/>
                </a:solidFill>
                <a:latin typeface="Times New Roman" panose="02020603050405020304" pitchFamily="18" charset="0"/>
                <a:ea typeface="SimSun" panose="02010600030101010101" pitchFamily="2" charset="-122"/>
              </a:rPr>
              <a:t>2. Thẩm định đánh giá định kỳ: </a:t>
            </a:r>
            <a:r>
              <a:rPr lang="en-US" altLang="zh-CN" sz="2000" b="0" u="none" dirty="0">
                <a:latin typeface="Times New Roman" panose="02020603050405020304" pitchFamily="18" charset="0"/>
                <a:ea typeface="SimSun" panose="02010600030101010101" pitchFamily="2" charset="-122"/>
              </a:rPr>
              <a:t>Là hình thức thẩm định </a:t>
            </a:r>
            <a:r>
              <a:rPr lang="en-US" altLang="zh-CN" sz="2000" i="1" u="none" dirty="0">
                <a:solidFill>
                  <a:schemeClr val="accent2"/>
                </a:solidFill>
                <a:latin typeface="Times New Roman" panose="02020603050405020304" pitchFamily="18" charset="0"/>
                <a:ea typeface="SimSun" panose="02010600030101010101" pitchFamily="2" charset="-122"/>
              </a:rPr>
              <a:t>không thông báo trước</a:t>
            </a:r>
            <a:r>
              <a:rPr lang="en-US" altLang="zh-CN" sz="2000" b="0" u="none" dirty="0">
                <a:latin typeface="Times New Roman" panose="02020603050405020304" pitchFamily="18" charset="0"/>
                <a:ea typeface="SimSun" panose="02010600030101010101" pitchFamily="2" charset="-122"/>
              </a:rPr>
              <a:t>, được áp dụng đối với các cơ sở đã được xếp loại đạt yêu cầu nhằm giám sát việc duy trì điều kiện bảo đảm an toàn thực phẩm.</a:t>
            </a:r>
          </a:p>
          <a:p>
            <a:pPr marL="0" indent="0" defTabSz="0">
              <a:tabLst>
                <a:tab pos="0" algn="l"/>
              </a:tabLst>
            </a:pPr>
            <a:endParaRPr lang="en-US" altLang="zh-CN" dirty="0">
              <a:ea typeface="SimSun" panose="02010600030101010101" pitchFamily="2" charset="-122"/>
            </a:endParaRPr>
          </a:p>
        </p:txBody>
      </p:sp>
    </p:spTree>
  </p:cSld>
  <p:clrMapOvr>
    <a:masterClrMapping/>
  </p:clrMapOvr>
  <p:transition>
    <p:fade thruBlk="1"/>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auto">
          <a:xfrm>
            <a:off x="0" y="0"/>
            <a:ext cx="9906000" cy="1295400"/>
          </a:xfrm>
          <a:prstGeom prst="rect">
            <a:avLst/>
          </a:prstGeom>
          <a:gradFill rotWithShape="1">
            <a:gsLst>
              <a:gs pos="0">
                <a:srgbClr val="E29700">
                  <a:alpha val="37000"/>
                </a:srgbClr>
              </a:gs>
              <a:gs pos="50000">
                <a:srgbClr val="FFEB97"/>
              </a:gs>
              <a:gs pos="100000">
                <a:srgbClr val="E29700">
                  <a:alpha val="37000"/>
                </a:srgbClr>
              </a:gs>
            </a:gsLst>
            <a:lin ang="5400000" scaled="1"/>
          </a:gradFill>
          <a:ln w="9525" cmpd="sng">
            <a:noFill/>
            <a:prstDash val="solid"/>
            <a:miter lim="800000"/>
          </a:ln>
          <a:effectLst/>
          <a:scene3d>
            <a:camera prst="orthographicFront"/>
            <a:lightRig rig="balanced" dir="t"/>
          </a:scene3d>
          <a:sp3d prstMaterial="plastic"/>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buNone/>
            </a:pPr>
            <a:r>
              <a:rPr lang="zh-CN" altLang="x-none" sz="2000" b="1" dirty="0">
                <a:solidFill>
                  <a:srgbClr val="000000"/>
                </a:solidFill>
                <a:latin typeface="Arial" panose="020B0604020202020204" pitchFamily="34" charset="0"/>
                <a:cs typeface="Times New Roman" panose="02020603050405020304" pitchFamily="18" charset="0"/>
              </a:rPr>
              <a:t/>
            </a:r>
            <a:br>
              <a:rPr lang="zh-CN" altLang="x-none" sz="2000" b="1" dirty="0">
                <a:solidFill>
                  <a:srgbClr val="000000"/>
                </a:solidFill>
                <a:latin typeface="Arial" panose="020B0604020202020204" pitchFamily="34" charset="0"/>
                <a:cs typeface="Times New Roman" panose="02020603050405020304" pitchFamily="18" charset="0"/>
              </a:rPr>
            </a:br>
            <a:r>
              <a:rPr lang="" altLang="x-none" dirty="0">
                <a:solidFill>
                  <a:srgbClr val="FF0000"/>
                </a:solidFill>
                <a:latin typeface="Times New Roman" pitchFamily="18" charset="0"/>
                <a:cs typeface="Times New Roman" pitchFamily="18" charset="0"/>
              </a:rPr>
              <a:t>Văn bản hợp nhất số 03/VBHN-BNNPTNT ng</a:t>
            </a:r>
            <a:r>
              <a:rPr lang="" altLang="x-none" dirty="0">
                <a:solidFill>
                  <a:srgbClr val="FF0000"/>
                </a:solidFill>
                <a:latin typeface="Times New Roman" panose="02020603050405020304" pitchFamily="18" charset="0"/>
                <a:ea typeface="Times New Roman" panose="02020603050405020304" pitchFamily="18" charset="0"/>
                <a:cs typeface="Times New Roman" pitchFamily="18" charset="0"/>
              </a:rPr>
              <a:t>à</a:t>
            </a:r>
            <a:r>
              <a:rPr lang="" altLang="x-none" dirty="0">
                <a:solidFill>
                  <a:srgbClr val="FF0000"/>
                </a:solidFill>
                <a:latin typeface="Times New Roman" pitchFamily="18" charset="0"/>
                <a:cs typeface="Times New Roman" pitchFamily="18" charset="0"/>
              </a:rPr>
              <a:t>y 23/02/2023</a:t>
            </a:r>
            <a:r>
              <a:rPr lang="zh-CN" altLang="x-none" sz="3200" dirty="0">
                <a:solidFill>
                  <a:srgbClr val="FF0000"/>
                </a:solidFill>
                <a:latin typeface="Times New Roman" pitchFamily="18" charset="0"/>
                <a:cs typeface="Times New Roman" pitchFamily="18" charset="0"/>
              </a:rPr>
              <a:t/>
            </a:r>
            <a:br>
              <a:rPr lang="zh-CN" altLang="x-none" sz="3200" dirty="0">
                <a:solidFill>
                  <a:srgbClr val="FF0000"/>
                </a:solidFill>
                <a:latin typeface="Times New Roman" pitchFamily="18" charset="0"/>
                <a:cs typeface="Times New Roman" pitchFamily="18" charset="0"/>
              </a:rPr>
            </a:br>
            <a:r>
              <a:rPr lang="" altLang="x-none" sz="1600" dirty="0">
                <a:solidFill>
                  <a:srgbClr val="000000"/>
                </a:solidFill>
                <a:latin typeface="Times New Roman" panose="02020603050405020304" pitchFamily="18" charset="0"/>
                <a:cs typeface="Times New Roman" panose="02020603050405020304" pitchFamily="18" charset="0"/>
              </a:rPr>
              <a:t>QUY ĐỊNH VIỆC THẨM ĐỊNH, CHỨNG NHẬN CƠ SỞ SẢN XUẤT, KINH DOANH THỰC PHẨM NÔNG, LÂM, THỦY SẢN ĐỦ ĐIỀU KIỆN ATTP THUỘC PHẠM VI QUẢN LÝ CỦA BỘ NN-PTNT</a:t>
            </a:r>
            <a:r>
              <a:rPr lang="zh-CN" altLang="x-none" sz="1800" dirty="0">
                <a:solidFill>
                  <a:srgbClr val="000000"/>
                </a:solidFill>
                <a:latin typeface="Times New Roman" panose="02020603050405020304" pitchFamily="18" charset="0"/>
                <a:cs typeface="Times New Roman" panose="02020603050405020304" pitchFamily="18" charset="0"/>
              </a:rPr>
              <a:t/>
            </a:r>
            <a:br>
              <a:rPr lang="zh-CN" altLang="x-none" sz="1800" dirty="0">
                <a:solidFill>
                  <a:srgbClr val="000000"/>
                </a:solidFill>
                <a:latin typeface="Times New Roman" panose="02020603050405020304" pitchFamily="18" charset="0"/>
                <a:cs typeface="Times New Roman" panose="02020603050405020304" pitchFamily="18" charset="0"/>
              </a:rPr>
            </a:br>
            <a:endParaRPr lang="zh-CN" altLang="x-none" sz="1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49157" name="Content Placeholder 2"/>
          <p:cNvSpPr>
            <a:spLocks noGrp="1"/>
          </p:cNvSpPr>
          <p:nvPr>
            <p:ph idx="1"/>
          </p:nvPr>
        </p:nvSpPr>
        <p:spPr>
          <a:xfrm>
            <a:off x="152400" y="1447800"/>
            <a:ext cx="9601200" cy="5181600"/>
          </a:xfrm>
          <a:ln/>
        </p:spPr>
        <p:txBody>
          <a:bodyPr vert="horz" wrap="square" lIns="91440" tIns="45720" rIns="91440" bIns="45720" anchor="t" anchorCtr="0"/>
          <a:lstStyle/>
          <a:p>
            <a:pPr marL="0" indent="0" defTabSz="0">
              <a:buNone/>
              <a:tabLst>
                <a:tab pos="0" algn="l"/>
              </a:tabLst>
            </a:pPr>
            <a:r>
              <a:rPr lang="en-US" altLang="zh-CN" sz="2400" u="none" dirty="0">
                <a:latin typeface="Times New Roman" panose="02020603050405020304" pitchFamily="18" charset="0"/>
                <a:ea typeface="SimSun" panose="02010600030101010101" pitchFamily="2" charset="-122"/>
              </a:rPr>
              <a:t>	</a:t>
            </a:r>
            <a:r>
              <a:rPr lang="en-US" altLang="zh-CN" sz="2400" u="none" dirty="0">
                <a:solidFill>
                  <a:srgbClr val="FF0000"/>
                </a:solidFill>
                <a:latin typeface="Times New Roman" panose="02020603050405020304" pitchFamily="18" charset="0"/>
                <a:ea typeface="SimSun" panose="02010600030101010101" pitchFamily="2" charset="-122"/>
              </a:rPr>
              <a:t>Điều 8. Các hình thức xếp loại</a:t>
            </a:r>
          </a:p>
          <a:p>
            <a:pPr marL="0" indent="0" algn="just" defTabSz="0">
              <a:buNone/>
              <a:tabLst>
                <a:tab pos="0" algn="l"/>
              </a:tabLst>
            </a:pPr>
            <a:r>
              <a:rPr lang="en-US" altLang="zh-CN" sz="1800" b="0" u="none" dirty="0">
                <a:latin typeface="Times New Roman" panose="02020603050405020304" pitchFamily="18" charset="0"/>
                <a:ea typeface="SimSun" panose="02010600030101010101" pitchFamily="2" charset="-122"/>
              </a:rPr>
              <a:t>1. Các hình thức xếp loại gồm</a:t>
            </a:r>
          </a:p>
          <a:p>
            <a:pPr marL="0" indent="0" algn="just" defTabSz="0">
              <a:buNone/>
              <a:tabLst>
                <a:tab pos="0" algn="l"/>
              </a:tabLst>
            </a:pPr>
            <a:r>
              <a:rPr lang="en-US" altLang="zh-CN" sz="1800" b="0" u="none" dirty="0">
                <a:latin typeface="Times New Roman" panose="02020603050405020304" pitchFamily="18" charset="0"/>
                <a:ea typeface="SimSun" panose="02010600030101010101" pitchFamily="2" charset="-122"/>
              </a:rPr>
              <a:t>- Loại A (tốt): Loại B (đạt): Loại C (không đạt):</a:t>
            </a:r>
          </a:p>
          <a:p>
            <a:pPr marL="0" indent="0" algn="just" defTabSz="0">
              <a:buNone/>
              <a:tabLst>
                <a:tab pos="0" algn="l"/>
              </a:tabLst>
            </a:pPr>
            <a:r>
              <a:rPr lang="en-US" altLang="zh-CN" sz="1800" b="0" u="none" dirty="0">
                <a:latin typeface="Times New Roman" panose="02020603050405020304" pitchFamily="18" charset="0"/>
                <a:ea typeface="SimSun" panose="02010600030101010101" pitchFamily="2" charset="-122"/>
              </a:rPr>
              <a:t>2. Tiêu chí xếp loại cụ thể cho từng loại hình cơ sở được nêu tại </a:t>
            </a:r>
            <a:r>
              <a:rPr lang="en-US" altLang="zh-CN" sz="1800" b="0" i="1" u="none" dirty="0">
                <a:solidFill>
                  <a:schemeClr val="accent2"/>
                </a:solidFill>
                <a:latin typeface="Times New Roman" panose="02020603050405020304" pitchFamily="18" charset="0"/>
                <a:ea typeface="SimSun" panose="02010600030101010101" pitchFamily="2" charset="-122"/>
              </a:rPr>
              <a:t>tài liệu hướng dẫn </a:t>
            </a:r>
            <a:r>
              <a:rPr lang="en-US" altLang="zh-CN" sz="1800" b="0" u="none" dirty="0">
                <a:latin typeface="Times New Roman" panose="02020603050405020304" pitchFamily="18" charset="0"/>
                <a:ea typeface="SimSun" panose="02010600030101010101" pitchFamily="2" charset="-122"/>
              </a:rPr>
              <a:t>thẩm định, xếp loại và hoàn thiện biên bản thẩm định quy định tại Phụ lục II, Phụ lục III ban hành kèm theo Thông tư này.</a:t>
            </a:r>
          </a:p>
          <a:p>
            <a:pPr marL="0" indent="0" algn="just" defTabSz="0">
              <a:buNone/>
              <a:tabLst>
                <a:tab pos="0" algn="l"/>
              </a:tabLst>
            </a:pPr>
            <a:r>
              <a:rPr lang="en-US" altLang="zh-CN" sz="2400" u="none" dirty="0">
                <a:latin typeface="Times New Roman" panose="02020603050405020304" pitchFamily="18" charset="0"/>
                <a:ea typeface="SimSun" panose="02010600030101010101" pitchFamily="2" charset="-122"/>
              </a:rPr>
              <a:t>	</a:t>
            </a:r>
            <a:r>
              <a:rPr lang="en-US" altLang="zh-CN" sz="2400" u="none" dirty="0">
                <a:solidFill>
                  <a:srgbClr val="FF0000"/>
                </a:solidFill>
                <a:latin typeface="Times New Roman" panose="02020603050405020304" pitchFamily="18" charset="0"/>
                <a:ea typeface="SimSun" panose="02010600030101010101" pitchFamily="2" charset="-122"/>
              </a:rPr>
              <a:t>Điều 9. Tần suất thẩm định</a:t>
            </a:r>
          </a:p>
          <a:p>
            <a:pPr marL="0" indent="0" algn="just" defTabSz="0">
              <a:buNone/>
              <a:tabLst>
                <a:tab pos="0" algn="l"/>
              </a:tabLst>
            </a:pPr>
            <a:r>
              <a:rPr lang="en-US" altLang="zh-CN" sz="1800" b="0" u="none" dirty="0">
                <a:latin typeface="Times New Roman" panose="02020603050405020304" pitchFamily="18" charset="0"/>
                <a:ea typeface="SimSun" panose="02010600030101010101" pitchFamily="2" charset="-122"/>
              </a:rPr>
              <a:t>Tần suất thẩm định đánh giá định kỳ áp dụng đối với các cơ sở sản xuất, kinh doanh thực phẩm nông, lâm, thủy sản được quy định như sau:</a:t>
            </a:r>
          </a:p>
          <a:p>
            <a:pPr marL="0" indent="0" algn="just" defTabSz="0">
              <a:buNone/>
              <a:tabLst>
                <a:tab pos="0" algn="l"/>
              </a:tabLst>
            </a:pPr>
            <a:r>
              <a:rPr lang="en-US" altLang="zh-CN" sz="1800" b="0" u="none" dirty="0">
                <a:latin typeface="Times New Roman" panose="02020603050405020304" pitchFamily="18" charset="0"/>
                <a:ea typeface="SimSun" panose="02010600030101010101" pitchFamily="2" charset="-122"/>
              </a:rPr>
              <a:t>1. Cơ sở xếp loại A: 1 lần/ 18 tháng;</a:t>
            </a:r>
          </a:p>
          <a:p>
            <a:pPr marL="0" indent="0" algn="just" defTabSz="0">
              <a:buNone/>
              <a:tabLst>
                <a:tab pos="0" algn="l"/>
              </a:tabLst>
            </a:pPr>
            <a:r>
              <a:rPr lang="en-US" altLang="zh-CN" sz="1800" b="0" u="none" dirty="0">
                <a:latin typeface="Times New Roman" panose="02020603050405020304" pitchFamily="18" charset="0"/>
                <a:ea typeface="SimSun" panose="02010600030101010101" pitchFamily="2" charset="-122"/>
              </a:rPr>
              <a:t>2. Cơ sở xếp loại B: 1 lần/ 12 tháng;</a:t>
            </a:r>
          </a:p>
          <a:p>
            <a:pPr marL="0" indent="0" algn="just" defTabSz="0">
              <a:buNone/>
              <a:tabLst>
                <a:tab pos="0" algn="l"/>
              </a:tabLst>
            </a:pPr>
            <a:r>
              <a:rPr lang="en-US" altLang="zh-CN" sz="1800" b="0" u="none" dirty="0">
                <a:latin typeface="Times New Roman" panose="02020603050405020304" pitchFamily="18" charset="0"/>
                <a:ea typeface="SimSun" panose="02010600030101010101" pitchFamily="2" charset="-122"/>
              </a:rPr>
              <a:t>3. Cơ sở xếp loại C: Thời điểm thẩm định lại tùy thuộc vào mức độ sai lỗi của cơ sở được thẩm định và do Cơ quan thẩm định quyết định, nhưng không quá 3 tháng tính từ thời điểm thẩm định xếp loại C. Nếu thời điểm thẩm định lại trùng với thời điểm mùa vụ đã kết thúc thì đợt thẩm định lại sẽ được thực hiện khi bắt đầu vào mùa vụ kế tiếp.</a:t>
            </a:r>
          </a:p>
          <a:p>
            <a:pPr marL="0" indent="0" defTabSz="0">
              <a:tabLst>
                <a:tab pos="0" algn="l"/>
              </a:tabLst>
            </a:pPr>
            <a:endParaRPr lang="en-US" altLang="zh-CN" dirty="0">
              <a:ea typeface="SimSun" panose="02010600030101010101" pitchFamily="2" charset="-122"/>
            </a:endParaRPr>
          </a:p>
        </p:txBody>
      </p:sp>
    </p:spTree>
  </p:cSld>
  <p:clrMapOvr>
    <a:masterClrMapping/>
  </p:clrMapOvr>
  <p:transition>
    <p:fade thruBlk="1"/>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auto">
          <a:xfrm>
            <a:off x="0" y="76195"/>
            <a:ext cx="9906000" cy="1219201"/>
          </a:xfrm>
          <a:prstGeom prst="rect">
            <a:avLst/>
          </a:prstGeom>
          <a:gradFill rotWithShape="1">
            <a:gsLst>
              <a:gs pos="0">
                <a:srgbClr val="E29700">
                  <a:alpha val="37000"/>
                </a:srgbClr>
              </a:gs>
              <a:gs pos="50000">
                <a:srgbClr val="FFEB97"/>
              </a:gs>
              <a:gs pos="100000">
                <a:srgbClr val="E29700">
                  <a:alpha val="37000"/>
                </a:srgbClr>
              </a:gs>
            </a:gsLst>
            <a:lin ang="5400000" scaled="1"/>
          </a:gradFill>
          <a:ln w="9525" cmpd="sng">
            <a:noFill/>
            <a:prstDash val="solid"/>
            <a:miter lim="800000"/>
          </a:ln>
          <a:effectLst/>
          <a:scene3d>
            <a:camera prst="orthographicFront"/>
            <a:lightRig rig="balanced" dir="t"/>
          </a:scene3d>
          <a:sp3d prstMaterial="plastic"/>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mn-cs"/>
              </a:rPr>
              <a:t/>
            </a:r>
            <a:br>
              <a:rPr kumimoji="0" lang="en-US" sz="2800" b="1"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mn-cs"/>
              </a:rPr>
            </a:br>
            <a:r>
              <a:rPr kumimoji="0" lang="en-US" sz="2400" b="1" i="0" u="none" strike="noStrike" kern="1200" cap="none" spc="0" normalizeH="0" baseline="0" noProof="0" dirty="0" err="1" smtClean="0">
                <a:ln>
                  <a:noFill/>
                </a:ln>
                <a:solidFill>
                  <a:srgbClr val="FF0000"/>
                </a:solidFill>
                <a:effectLst/>
                <a:uLnTx/>
                <a:uFillTx/>
                <a:latin typeface="Times New Roman" panose="02020603050405020304" pitchFamily="18" charset="0"/>
                <a:ea typeface="+mn-ea"/>
                <a:cs typeface="+mn-cs"/>
              </a:rPr>
              <a:t>Quyết</a:t>
            </a:r>
            <a:r>
              <a:rPr kumimoji="0" lang="en-US" sz="2400" b="1" i="0" u="none" strike="noStrike" kern="1200" cap="none" spc="0" normalizeH="0" baseline="0" noProof="0" dirty="0" smtClean="0">
                <a:ln>
                  <a:noFill/>
                </a:ln>
                <a:solidFill>
                  <a:srgbClr val="FF0000"/>
                </a:solidFill>
                <a:effectLst/>
                <a:uLnTx/>
                <a:uFillTx/>
                <a:latin typeface="Times New Roman" panose="02020603050405020304" pitchFamily="18" charset="0"/>
                <a:ea typeface="+mn-ea"/>
                <a:cs typeface="+mn-cs"/>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mn-cs"/>
              </a:rPr>
              <a:t>định</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mn-cs"/>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mn-cs"/>
              </a:rPr>
              <a:t>số</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mn-cs"/>
              </a:rPr>
              <a:t> 3075/QĐ-BNN-QLCL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mn-cs"/>
              </a:rPr>
              <a:t>ngày</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mn-cs"/>
              </a:rPr>
              <a:t> 20/7/2016 </a:t>
            </a:r>
            <a:r>
              <a:rPr kumimoji="0" lang="en-US" sz="2400" b="1" i="0" u="none" strike="noStrike" kern="1200" cap="none" spc="0" normalizeH="0" baseline="0" noProof="0" dirty="0" smtClean="0">
                <a:ln>
                  <a:noFill/>
                </a:ln>
                <a:solidFill>
                  <a:srgbClr val="FF0000"/>
                </a:solidFill>
                <a:effectLst/>
                <a:uLnTx/>
                <a:uFillTx/>
                <a:latin typeface="Times New Roman" panose="02020603050405020304" pitchFamily="18" charset="0"/>
                <a:ea typeface="+mn-ea"/>
                <a:cs typeface="+mn-cs"/>
              </a:rPr>
              <a:t/>
            </a:r>
            <a:br>
              <a:rPr kumimoji="0" lang="en-US" sz="2400" b="1" i="0" u="none" strike="noStrike" kern="1200" cap="none" spc="0" normalizeH="0" baseline="0" noProof="0" dirty="0" smtClean="0">
                <a:ln>
                  <a:noFill/>
                </a:ln>
                <a:solidFill>
                  <a:srgbClr val="FF0000"/>
                </a:solidFill>
                <a:effectLst/>
                <a:uLnTx/>
                <a:uFillTx/>
                <a:latin typeface="Times New Roman" panose="02020603050405020304" pitchFamily="18" charset="0"/>
                <a:ea typeface="+mn-ea"/>
                <a:cs typeface="+mn-cs"/>
              </a:rPr>
            </a:br>
            <a:r>
              <a:rPr kumimoji="0" lang="en-US" sz="2400" b="1"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mn-cs"/>
              </a:rPr>
              <a:t>về</a:t>
            </a:r>
            <a:r>
              <a:rPr kumimoji="0" lang="en-US" sz="2400" b="1"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mn-cs"/>
              </a:rPr>
              <a:t> </a:t>
            </a:r>
            <a:r>
              <a:rPr kumimoji="0" lang="en-US" sz="2400" b="1" i="0"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mn-cs"/>
              </a:rPr>
              <a:t>việc</a:t>
            </a:r>
            <a:r>
              <a:rPr kumimoji="0" 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ban </a:t>
            </a:r>
            <a:r>
              <a:rPr kumimoji="0" lang="en-US" sz="2400" b="1" i="0"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mn-cs"/>
              </a:rPr>
              <a:t>hành</a:t>
            </a:r>
            <a:r>
              <a:rPr kumimoji="0" 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HD </a:t>
            </a:r>
            <a:r>
              <a:rPr kumimoji="0" lang="en-US" sz="2400" b="1" i="0"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mn-cs"/>
              </a:rPr>
              <a:t>xác</a:t>
            </a:r>
            <a:r>
              <a:rPr kumimoji="0" 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a:t>
            </a:r>
            <a:r>
              <a:rPr kumimoji="0" lang="en-US" sz="2400" b="1" i="0"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mn-cs"/>
              </a:rPr>
              <a:t>nhận</a:t>
            </a:r>
            <a:r>
              <a:rPr kumimoji="0" 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a:t>
            </a:r>
            <a:r>
              <a:rPr kumimoji="0" lang="en-US" sz="2400" b="1" i="1" u="none" strike="noStrike" kern="1200" cap="none" spc="0" normalizeH="0" baseline="0" noProof="0" dirty="0">
                <a:ln>
                  <a:noFill/>
                </a:ln>
                <a:solidFill>
                  <a:schemeClr val="accent2"/>
                </a:solidFill>
                <a:effectLst/>
                <a:uLnTx/>
                <a:uFillTx/>
                <a:latin typeface="Times New Roman" panose="02020603050405020304" pitchFamily="18" charset="0"/>
                <a:ea typeface="+mn-ea"/>
                <a:cs typeface="+mn-cs"/>
              </a:rPr>
              <a:t>SP </a:t>
            </a:r>
            <a:r>
              <a:rPr kumimoji="0" lang="en-US" sz="2400" b="1" i="1" u="none" strike="noStrike" kern="1200" cap="none" spc="0" normalizeH="0" baseline="0" noProof="0" dirty="0" err="1">
                <a:ln>
                  <a:noFill/>
                </a:ln>
                <a:solidFill>
                  <a:schemeClr val="accent2"/>
                </a:solidFill>
                <a:effectLst/>
                <a:uLnTx/>
                <a:uFillTx/>
                <a:latin typeface="Times New Roman" panose="02020603050405020304" pitchFamily="18" charset="0"/>
                <a:ea typeface="+mn-ea"/>
                <a:cs typeface="+mn-cs"/>
              </a:rPr>
              <a:t>chuỗi</a:t>
            </a:r>
            <a:r>
              <a:rPr kumimoji="0" lang="en-US" sz="2400" b="1" i="1" u="none" strike="noStrike" kern="1200" cap="none" spc="0" normalizeH="0" baseline="0" noProof="0" dirty="0">
                <a:ln>
                  <a:noFill/>
                </a:ln>
                <a:solidFill>
                  <a:schemeClr val="accent2"/>
                </a:solidFill>
                <a:effectLst/>
                <a:uLnTx/>
                <a:uFillTx/>
                <a:latin typeface="Times New Roman" panose="02020603050405020304" pitchFamily="18" charset="0"/>
                <a:ea typeface="+mn-ea"/>
                <a:cs typeface="+mn-cs"/>
              </a:rPr>
              <a:t> </a:t>
            </a:r>
            <a:r>
              <a:rPr kumimoji="0" lang="en-US" sz="2400" b="1" i="0"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mn-cs"/>
              </a:rPr>
              <a:t>cung</a:t>
            </a:r>
            <a:r>
              <a:rPr kumimoji="0" 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a:t>
            </a:r>
            <a:r>
              <a:rPr kumimoji="0" lang="en-US" sz="2400" b="1" i="0"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mn-cs"/>
              </a:rPr>
              <a:t>ứng</a:t>
            </a:r>
            <a:r>
              <a:rPr kumimoji="0" 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a:t>
            </a:r>
            <a:r>
              <a:rPr kumimoji="0" lang="en-US" sz="2400" b="1" i="0"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mn-cs"/>
              </a:rPr>
              <a:t>thực</a:t>
            </a:r>
            <a:r>
              <a:rPr kumimoji="0" 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a:t>
            </a:r>
            <a:r>
              <a:rPr kumimoji="0" lang="en-US" sz="2400" b="1" i="0"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mn-cs"/>
              </a:rPr>
              <a:t>phẩm</a:t>
            </a:r>
            <a:r>
              <a:rPr kumimoji="0" 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an </a:t>
            </a:r>
            <a:r>
              <a:rPr kumimoji="0" lang="en-US" sz="2400" b="1" i="0"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mn-cs"/>
              </a:rPr>
              <a:t>toàn</a:t>
            </a:r>
            <a:r>
              <a:rPr kumimoji="0" 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a:t>
            </a:r>
            <a:br>
              <a:rPr kumimoji="0" 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br>
            <a:endParaRPr kumimoji="0" lang="en-US" sz="2800" b="1" i="0" u="none" strike="noStrike" kern="0" cap="none" spc="0" normalizeH="0" baseline="0" noProof="0" dirty="0">
              <a:ln>
                <a:noFill/>
              </a:ln>
              <a:solidFill>
                <a:schemeClr val="tx2"/>
              </a:solidFill>
              <a:effectLst/>
              <a:uLnTx/>
              <a:uFillTx/>
              <a:latin typeface="+mj-lt"/>
              <a:ea typeface="+mj-ea"/>
              <a:cs typeface="+mj-cs"/>
            </a:endParaRPr>
          </a:p>
        </p:txBody>
      </p:sp>
      <p:sp>
        <p:nvSpPr>
          <p:cNvPr id="50181" name="Content Placeholder 2"/>
          <p:cNvSpPr>
            <a:spLocks noGrp="1"/>
          </p:cNvSpPr>
          <p:nvPr>
            <p:ph idx="1"/>
          </p:nvPr>
        </p:nvSpPr>
        <p:spPr>
          <a:xfrm>
            <a:off x="152400" y="1447800"/>
            <a:ext cx="9448800" cy="4876800"/>
          </a:xfrm>
          <a:ln/>
        </p:spPr>
        <p:txBody>
          <a:bodyPr vert="horz" wrap="square" lIns="91440" tIns="45720" rIns="91440" bIns="45720" anchor="t" anchorCtr="0"/>
          <a:lstStyle/>
          <a:p>
            <a:pPr marL="0" indent="0" algn="just" defTabSz="0">
              <a:buNone/>
              <a:tabLst>
                <a:tab pos="0" algn="l"/>
              </a:tabLst>
            </a:pPr>
            <a:r>
              <a:rPr lang="en-US" altLang="zh-CN" b="0" u="none" dirty="0">
                <a:latin typeface="Times New Roman" panose="02020603050405020304" pitchFamily="18" charset="0"/>
                <a:ea typeface="SimSun" panose="02010600030101010101" pitchFamily="2" charset="-122"/>
              </a:rPr>
              <a:t>	</a:t>
            </a:r>
            <a:r>
              <a:rPr lang="en-US" altLang="zh-CN" sz="3000" u="none" dirty="0">
                <a:solidFill>
                  <a:srgbClr val="FF0000"/>
                </a:solidFill>
                <a:latin typeface="Times New Roman" panose="02020603050405020304" pitchFamily="18" charset="0"/>
                <a:ea typeface="SimSun" panose="02010600030101010101" pitchFamily="2" charset="-122"/>
              </a:rPr>
              <a:t>Điều 1. Ban hành kèm theo Quyết định này </a:t>
            </a:r>
            <a:r>
              <a:rPr lang="en-US" altLang="zh-CN" sz="3000" b="0" u="none" dirty="0">
                <a:solidFill>
                  <a:srgbClr val="FF0000"/>
                </a:solidFill>
                <a:latin typeface="Times New Roman" panose="02020603050405020304" pitchFamily="18" charset="0"/>
                <a:ea typeface="SimSun" panose="02010600030101010101" pitchFamily="2" charset="-122"/>
              </a:rPr>
              <a:t>"</a:t>
            </a:r>
            <a:r>
              <a:rPr lang="en-US" altLang="zh-CN" sz="3000" b="0" i="1" u="none" dirty="0">
                <a:solidFill>
                  <a:srgbClr val="FF0000"/>
                </a:solidFill>
                <a:latin typeface="Times New Roman" panose="02020603050405020304" pitchFamily="18" charset="0"/>
                <a:ea typeface="SimSun" panose="02010600030101010101" pitchFamily="2" charset="-122"/>
              </a:rPr>
              <a:t>Hướng dẫn xác nhận sản phẩm chuỗi cung ứng thực phẩm an toàn</a:t>
            </a:r>
            <a:r>
              <a:rPr lang="en-US" altLang="zh-CN" sz="3000" b="0" u="none" dirty="0">
                <a:solidFill>
                  <a:srgbClr val="FF0000"/>
                </a:solidFill>
                <a:latin typeface="Times New Roman" panose="02020603050405020304" pitchFamily="18" charset="0"/>
                <a:ea typeface="SimSun" panose="02010600030101010101" pitchFamily="2" charset="-122"/>
              </a:rPr>
              <a:t>".</a:t>
            </a:r>
          </a:p>
          <a:p>
            <a:pPr marL="0" indent="0" algn="just" defTabSz="0">
              <a:buNone/>
              <a:tabLst>
                <a:tab pos="0" algn="l"/>
              </a:tabLst>
            </a:pPr>
            <a:r>
              <a:rPr lang="pt-BR" altLang="x-none" sz="3000" b="0" u="none" dirty="0">
                <a:latin typeface="Times New Roman" panose="02020603050405020304" pitchFamily="18" charset="0"/>
              </a:rPr>
              <a:t>	Điều 2. Việc xác nhận sản phẩm chuỗi cung ứng thực phẩm an to</a:t>
            </a:r>
            <a:r>
              <a:rPr lang="pt-BR" altLang="x-none" sz="3000" b="0" u="none" dirty="0">
                <a:latin typeface="Times New Roman" panose="02020603050405020304" pitchFamily="18" charset="0"/>
                <a:ea typeface="Times New Roman" panose="02020603050405020304" pitchFamily="18" charset="0"/>
              </a:rPr>
              <a:t>à</a:t>
            </a:r>
            <a:r>
              <a:rPr lang="pt-BR" altLang="x-none" sz="3000" b="0" u="none" dirty="0">
                <a:latin typeface="Times New Roman" panose="02020603050405020304" pitchFamily="18" charset="0"/>
              </a:rPr>
              <a:t>n nhằm triển khai </a:t>
            </a:r>
            <a:r>
              <a:rPr lang="pt-BR" altLang="x-none" sz="3000" i="1" u="none" dirty="0">
                <a:solidFill>
                  <a:schemeClr val="accent2"/>
                </a:solidFill>
                <a:latin typeface="Times New Roman" panose="02020603050405020304" pitchFamily="18" charset="0"/>
              </a:rPr>
              <a:t>Đề án </a:t>
            </a:r>
            <a:r>
              <a:rPr lang="pt-BR" altLang="x-none" sz="3000" b="0" u="none" dirty="0">
                <a:latin typeface="Times New Roman" panose="02020603050405020304" pitchFamily="18" charset="0"/>
              </a:rPr>
              <a:t>"Xây dựng v</a:t>
            </a:r>
            <a:r>
              <a:rPr lang="pt-BR" altLang="x-none" sz="3000" b="0" u="none" dirty="0">
                <a:latin typeface="Times New Roman" panose="02020603050405020304" pitchFamily="18" charset="0"/>
                <a:ea typeface="Times New Roman" panose="02020603050405020304" pitchFamily="18" charset="0"/>
              </a:rPr>
              <a:t>à</a:t>
            </a:r>
            <a:r>
              <a:rPr lang="pt-BR" altLang="x-none" sz="3000" b="0" u="none" dirty="0">
                <a:latin typeface="Times New Roman" panose="02020603050405020304" pitchFamily="18" charset="0"/>
              </a:rPr>
              <a:t> phát triển mô hình chuỗi cung cấp thực phẩm nông lâm thuỷ sản an to</a:t>
            </a:r>
            <a:r>
              <a:rPr lang="pt-BR" altLang="x-none" sz="3000" b="0" u="none" dirty="0">
                <a:latin typeface="Times New Roman" panose="02020603050405020304" pitchFamily="18" charset="0"/>
                <a:ea typeface="Times New Roman" panose="02020603050405020304" pitchFamily="18" charset="0"/>
              </a:rPr>
              <a:t>à</a:t>
            </a:r>
            <a:r>
              <a:rPr lang="pt-BR" altLang="x-none" sz="3000" b="0" u="none" dirty="0">
                <a:latin typeface="Times New Roman" panose="02020603050405020304" pitchFamily="18" charset="0"/>
              </a:rPr>
              <a:t>n trên phạm vi to</a:t>
            </a:r>
            <a:r>
              <a:rPr lang="pt-BR" altLang="x-none" sz="3000" b="0" u="none" dirty="0">
                <a:latin typeface="Times New Roman" panose="02020603050405020304" pitchFamily="18" charset="0"/>
                <a:ea typeface="Times New Roman" panose="02020603050405020304" pitchFamily="18" charset="0"/>
              </a:rPr>
              <a:t>à</a:t>
            </a:r>
            <a:r>
              <a:rPr lang="pt-BR" altLang="x-none" sz="3000" b="0" u="none" dirty="0">
                <a:latin typeface="Times New Roman" panose="02020603050405020304" pitchFamily="18" charset="0"/>
              </a:rPr>
              <a:t>n quốc" ban h</a:t>
            </a:r>
            <a:r>
              <a:rPr lang="pt-BR" altLang="x-none" sz="3000" b="0" u="none" dirty="0">
                <a:latin typeface="Times New Roman" panose="02020603050405020304" pitchFamily="18" charset="0"/>
                <a:ea typeface="Times New Roman" panose="02020603050405020304" pitchFamily="18" charset="0"/>
              </a:rPr>
              <a:t>à</a:t>
            </a:r>
            <a:r>
              <a:rPr lang="pt-BR" altLang="x-none" sz="3000" b="0" u="none" dirty="0">
                <a:latin typeface="Times New Roman" panose="02020603050405020304" pitchFamily="18" charset="0"/>
              </a:rPr>
              <a:t>nh theo Quyết định số 3073/QĐ-BNN-QLCL ng</a:t>
            </a:r>
            <a:r>
              <a:rPr lang="pt-BR" altLang="x-none" sz="3000" b="0" u="none" dirty="0">
                <a:latin typeface="Times New Roman" panose="02020603050405020304" pitchFamily="18" charset="0"/>
                <a:ea typeface="Times New Roman" panose="02020603050405020304" pitchFamily="18" charset="0"/>
              </a:rPr>
              <a:t>à</a:t>
            </a:r>
            <a:r>
              <a:rPr lang="pt-BR" altLang="x-none" sz="3000" b="0" u="none" dirty="0">
                <a:latin typeface="Times New Roman" panose="02020603050405020304" pitchFamily="18" charset="0"/>
              </a:rPr>
              <a:t>y 27/12/2013 của Bộ Nông nghiệp v</a:t>
            </a:r>
            <a:r>
              <a:rPr lang="pt-BR" altLang="x-none" sz="3000" b="0" u="none" dirty="0">
                <a:latin typeface="Times New Roman" panose="02020603050405020304" pitchFamily="18" charset="0"/>
                <a:ea typeface="Times New Roman" panose="02020603050405020304" pitchFamily="18" charset="0"/>
              </a:rPr>
              <a:t>à</a:t>
            </a:r>
            <a:r>
              <a:rPr lang="pt-BR" altLang="x-none" sz="3000" b="0" u="none" dirty="0">
                <a:latin typeface="Times New Roman" panose="02020603050405020304" pitchFamily="18" charset="0"/>
              </a:rPr>
              <a:t> Phát triển nông thôn.</a:t>
            </a:r>
            <a:endParaRPr lang="en-US" altLang="zh-CN" sz="3000" b="0" u="none" dirty="0">
              <a:latin typeface="Times New Roman" panose="02020603050405020304" pitchFamily="18" charset="0"/>
              <a:ea typeface="SimSun" panose="02010600030101010101" pitchFamily="2" charset="-122"/>
            </a:endParaRPr>
          </a:p>
          <a:p>
            <a:pPr marL="0" indent="0" defTabSz="0">
              <a:tabLst>
                <a:tab pos="0" algn="l"/>
              </a:tabLst>
            </a:pPr>
            <a:endParaRPr lang="en-US" altLang="zh-CN" dirty="0">
              <a:ea typeface="SimSun" panose="02010600030101010101" pitchFamily="2" charset="-122"/>
            </a:endParaRPr>
          </a:p>
        </p:txBody>
      </p:sp>
    </p:spTree>
  </p:cSld>
  <p:clrMapOvr>
    <a:masterClrMapping/>
  </p:clrMapOvr>
  <p:transition>
    <p:fade thruBlk="1"/>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auto">
          <a:xfrm>
            <a:off x="0" y="0"/>
            <a:ext cx="9906000" cy="1295400"/>
          </a:xfrm>
          <a:prstGeom prst="rect">
            <a:avLst/>
          </a:prstGeom>
          <a:gradFill rotWithShape="1">
            <a:gsLst>
              <a:gs pos="0">
                <a:srgbClr val="E29700">
                  <a:alpha val="37000"/>
                </a:srgbClr>
              </a:gs>
              <a:gs pos="50000">
                <a:srgbClr val="FFEB97"/>
              </a:gs>
              <a:gs pos="100000">
                <a:srgbClr val="E29700">
                  <a:alpha val="37000"/>
                </a:srgbClr>
              </a:gs>
            </a:gsLst>
            <a:lin ang="5400000" scaled="1"/>
          </a:gradFill>
          <a:ln w="9525" cmpd="sng">
            <a:noFill/>
            <a:prstDash val="solid"/>
            <a:miter lim="800000"/>
          </a:ln>
          <a:effectLst/>
          <a:scene3d>
            <a:camera prst="orthographicFront"/>
            <a:lightRig rig="balanced" dir="t"/>
          </a:scene3d>
          <a:sp3d prstMaterial="plastic"/>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2400" b="1" i="0" u="none" strike="noStrike" kern="1200" cap="none" spc="0" normalizeH="0" baseline="0" noProof="0" dirty="0" smtClean="0">
                <a:ln>
                  <a:noFill/>
                </a:ln>
                <a:solidFill>
                  <a:srgbClr val="FF0000"/>
                </a:solidFill>
                <a:effectLst/>
                <a:uLnTx/>
                <a:uFillTx/>
                <a:latin typeface="Times New Roman" panose="02020603050405020304" pitchFamily="18" charset="0"/>
                <a:ea typeface="+mj-ea"/>
                <a:cs typeface="+mj-cs"/>
              </a:rPr>
              <a:t/>
            </a:r>
            <a:br>
              <a:rPr kumimoji="0" lang="en-US" sz="2400" b="1" i="0" u="none" strike="noStrike" kern="1200" cap="none" spc="0" normalizeH="0" baseline="0" noProof="0" dirty="0" smtClean="0">
                <a:ln>
                  <a:noFill/>
                </a:ln>
                <a:solidFill>
                  <a:srgbClr val="FF0000"/>
                </a:solidFill>
                <a:effectLst/>
                <a:uLnTx/>
                <a:uFillTx/>
                <a:latin typeface="Times New Roman" panose="02020603050405020304" pitchFamily="18" charset="0"/>
                <a:ea typeface="+mj-ea"/>
                <a:cs typeface="+mj-cs"/>
              </a:rPr>
            </a:br>
            <a:r>
              <a:rPr kumimoji="0" lang="en-US" sz="2400" b="1" i="0" u="none" strike="noStrike" kern="1200" cap="none" spc="0" normalizeH="0" baseline="0" noProof="0" dirty="0" err="1" smtClean="0">
                <a:ln>
                  <a:noFill/>
                </a:ln>
                <a:solidFill>
                  <a:srgbClr val="FF0000"/>
                </a:solidFill>
                <a:effectLst/>
                <a:uLnTx/>
                <a:uFillTx/>
                <a:latin typeface="Times New Roman" panose="02020603050405020304" pitchFamily="18" charset="0"/>
                <a:ea typeface="+mj-ea"/>
                <a:cs typeface="+mj-cs"/>
              </a:rPr>
              <a:t>Quyết</a:t>
            </a:r>
            <a:r>
              <a:rPr kumimoji="0" lang="en-US" sz="2400" b="1" i="0" u="none" strike="noStrike" kern="1200" cap="none" spc="0" normalizeH="0" baseline="0" noProof="0" dirty="0" smtClean="0">
                <a:ln>
                  <a:noFill/>
                </a:ln>
                <a:solidFill>
                  <a:srgbClr val="FF0000"/>
                </a:solidFill>
                <a:effectLst/>
                <a:uLnTx/>
                <a:uFillTx/>
                <a:latin typeface="Times New Roman" panose="02020603050405020304" pitchFamily="18" charset="0"/>
                <a:ea typeface="+mj-ea"/>
                <a:cs typeface="+mj-cs"/>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mj-ea"/>
                <a:cs typeface="+mj-cs"/>
              </a:rPr>
              <a:t>định</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mj-cs"/>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mj-ea"/>
                <a:cs typeface="+mj-cs"/>
              </a:rPr>
              <a:t>số</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mj-cs"/>
              </a:rPr>
              <a:t> 3075/QĐ-BNN-QLCL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mj-ea"/>
                <a:cs typeface="+mj-cs"/>
              </a:rPr>
              <a:t>ngày</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mj-cs"/>
              </a:rPr>
              <a:t> 20/7/2016 </a:t>
            </a:r>
            <a:b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mj-cs"/>
              </a:rPr>
            </a:br>
            <a:r>
              <a:rPr kumimoji="0" lang="en-US" sz="2400" b="1" i="0" u="none" strike="noStrike" kern="1200" cap="none" spc="0" normalizeH="0" baseline="0" noProof="0" dirty="0" err="1">
                <a:ln>
                  <a:noFill/>
                </a:ln>
                <a:solidFill>
                  <a:srgbClr val="000000"/>
                </a:solidFill>
                <a:effectLst/>
                <a:uLnTx/>
                <a:uFillTx/>
                <a:latin typeface="Times New Roman" panose="02020603050405020304" pitchFamily="18" charset="0"/>
                <a:ea typeface="+mj-ea"/>
                <a:cs typeface="+mj-cs"/>
              </a:rPr>
              <a:t>về</a:t>
            </a:r>
            <a:r>
              <a:rPr kumimoji="0" 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t> </a:t>
            </a:r>
            <a:r>
              <a:rPr kumimoji="0" lang="en-US" sz="2400" b="1" i="0" u="none" strike="noStrike" kern="1200" cap="none" spc="0" normalizeH="0" baseline="0" noProof="0" dirty="0" err="1">
                <a:ln>
                  <a:noFill/>
                </a:ln>
                <a:solidFill>
                  <a:srgbClr val="000000"/>
                </a:solidFill>
                <a:effectLst/>
                <a:uLnTx/>
                <a:uFillTx/>
                <a:latin typeface="Times New Roman" panose="02020603050405020304" pitchFamily="18" charset="0"/>
                <a:ea typeface="+mj-ea"/>
                <a:cs typeface="+mj-cs"/>
              </a:rPr>
              <a:t>việc</a:t>
            </a:r>
            <a:r>
              <a:rPr kumimoji="0" 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t> ban </a:t>
            </a:r>
            <a:r>
              <a:rPr kumimoji="0" lang="en-US" sz="2400" b="1" i="0" u="none" strike="noStrike" kern="1200" cap="none" spc="0" normalizeH="0" baseline="0" noProof="0" dirty="0" err="1">
                <a:ln>
                  <a:noFill/>
                </a:ln>
                <a:solidFill>
                  <a:srgbClr val="000000"/>
                </a:solidFill>
                <a:effectLst/>
                <a:uLnTx/>
                <a:uFillTx/>
                <a:latin typeface="Times New Roman" panose="02020603050405020304" pitchFamily="18" charset="0"/>
                <a:ea typeface="+mj-ea"/>
                <a:cs typeface="+mj-cs"/>
              </a:rPr>
              <a:t>hành</a:t>
            </a:r>
            <a:r>
              <a:rPr kumimoji="0" 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t> HD </a:t>
            </a:r>
            <a:r>
              <a:rPr kumimoji="0" lang="en-US" sz="2400" b="1" i="0" u="none" strike="noStrike" kern="1200" cap="none" spc="0" normalizeH="0" baseline="0" noProof="0" dirty="0" err="1">
                <a:ln>
                  <a:noFill/>
                </a:ln>
                <a:solidFill>
                  <a:srgbClr val="000000"/>
                </a:solidFill>
                <a:effectLst/>
                <a:uLnTx/>
                <a:uFillTx/>
                <a:latin typeface="Times New Roman" panose="02020603050405020304" pitchFamily="18" charset="0"/>
                <a:ea typeface="+mj-ea"/>
                <a:cs typeface="+mj-cs"/>
              </a:rPr>
              <a:t>xác</a:t>
            </a:r>
            <a:r>
              <a:rPr kumimoji="0" 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t> </a:t>
            </a:r>
            <a:r>
              <a:rPr kumimoji="0" lang="en-US" sz="2400" b="1" i="0" u="none" strike="noStrike" kern="1200" cap="none" spc="0" normalizeH="0" baseline="0" noProof="0" dirty="0" err="1">
                <a:ln>
                  <a:noFill/>
                </a:ln>
                <a:solidFill>
                  <a:srgbClr val="000000"/>
                </a:solidFill>
                <a:effectLst/>
                <a:uLnTx/>
                <a:uFillTx/>
                <a:latin typeface="Times New Roman" panose="02020603050405020304" pitchFamily="18" charset="0"/>
                <a:ea typeface="+mj-ea"/>
                <a:cs typeface="+mj-cs"/>
              </a:rPr>
              <a:t>nhận</a:t>
            </a:r>
            <a:r>
              <a:rPr kumimoji="0" 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t> </a:t>
            </a:r>
            <a:r>
              <a:rPr kumimoji="0" lang="en-US" sz="2400" b="1" i="1" u="none" strike="noStrike" kern="1200" cap="none" spc="0" normalizeH="0" baseline="0" noProof="0" dirty="0">
                <a:ln>
                  <a:noFill/>
                </a:ln>
                <a:solidFill>
                  <a:srgbClr val="0000FF"/>
                </a:solidFill>
                <a:effectLst/>
                <a:uLnTx/>
                <a:uFillTx/>
                <a:latin typeface="Times New Roman" panose="02020603050405020304" pitchFamily="18" charset="0"/>
                <a:ea typeface="+mj-ea"/>
                <a:cs typeface="+mj-cs"/>
              </a:rPr>
              <a:t>SP </a:t>
            </a:r>
            <a:r>
              <a:rPr kumimoji="0" lang="en-US" sz="2400" b="1" i="1" u="none" strike="noStrike" kern="1200" cap="none" spc="0" normalizeH="0" baseline="0" noProof="0" dirty="0" err="1">
                <a:ln>
                  <a:noFill/>
                </a:ln>
                <a:solidFill>
                  <a:srgbClr val="0000FF"/>
                </a:solidFill>
                <a:effectLst/>
                <a:uLnTx/>
                <a:uFillTx/>
                <a:latin typeface="Times New Roman" panose="02020603050405020304" pitchFamily="18" charset="0"/>
                <a:ea typeface="+mj-ea"/>
                <a:cs typeface="+mj-cs"/>
              </a:rPr>
              <a:t>chuỗi</a:t>
            </a:r>
            <a:r>
              <a:rPr kumimoji="0" lang="en-US" sz="2400" b="1" i="1" u="none" strike="noStrike" kern="1200" cap="none" spc="0" normalizeH="0" baseline="0" noProof="0" dirty="0">
                <a:ln>
                  <a:noFill/>
                </a:ln>
                <a:solidFill>
                  <a:srgbClr val="0000FF"/>
                </a:solidFill>
                <a:effectLst/>
                <a:uLnTx/>
                <a:uFillTx/>
                <a:latin typeface="Times New Roman" panose="02020603050405020304" pitchFamily="18" charset="0"/>
                <a:ea typeface="+mj-ea"/>
                <a:cs typeface="+mj-cs"/>
              </a:rPr>
              <a:t> </a:t>
            </a:r>
            <a:r>
              <a:rPr kumimoji="0" lang="en-US" sz="2400" b="1" i="0" u="none" strike="noStrike" kern="1200" cap="none" spc="0" normalizeH="0" baseline="0" noProof="0" dirty="0" err="1">
                <a:ln>
                  <a:noFill/>
                </a:ln>
                <a:solidFill>
                  <a:srgbClr val="000000"/>
                </a:solidFill>
                <a:effectLst/>
                <a:uLnTx/>
                <a:uFillTx/>
                <a:latin typeface="Times New Roman" panose="02020603050405020304" pitchFamily="18" charset="0"/>
                <a:ea typeface="+mj-ea"/>
                <a:cs typeface="+mj-cs"/>
              </a:rPr>
              <a:t>cung</a:t>
            </a:r>
            <a:r>
              <a:rPr kumimoji="0" 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t> </a:t>
            </a:r>
            <a:r>
              <a:rPr kumimoji="0" lang="en-US" sz="2400" b="1" i="0" u="none" strike="noStrike" kern="1200" cap="none" spc="0" normalizeH="0" baseline="0" noProof="0" dirty="0" err="1">
                <a:ln>
                  <a:noFill/>
                </a:ln>
                <a:solidFill>
                  <a:srgbClr val="000000"/>
                </a:solidFill>
                <a:effectLst/>
                <a:uLnTx/>
                <a:uFillTx/>
                <a:latin typeface="Times New Roman" panose="02020603050405020304" pitchFamily="18" charset="0"/>
                <a:ea typeface="+mj-ea"/>
                <a:cs typeface="+mj-cs"/>
              </a:rPr>
              <a:t>ứng</a:t>
            </a:r>
            <a:r>
              <a:rPr kumimoji="0" 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t> </a:t>
            </a:r>
            <a:r>
              <a:rPr kumimoji="0" lang="en-US" sz="2400" b="1" i="0" u="none" strike="noStrike" kern="1200" cap="none" spc="0" normalizeH="0" baseline="0" noProof="0" dirty="0" err="1">
                <a:ln>
                  <a:noFill/>
                </a:ln>
                <a:solidFill>
                  <a:srgbClr val="000000"/>
                </a:solidFill>
                <a:effectLst/>
                <a:uLnTx/>
                <a:uFillTx/>
                <a:latin typeface="Times New Roman" panose="02020603050405020304" pitchFamily="18" charset="0"/>
                <a:ea typeface="+mj-ea"/>
                <a:cs typeface="+mj-cs"/>
              </a:rPr>
              <a:t>thực</a:t>
            </a:r>
            <a:r>
              <a:rPr kumimoji="0" 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t> </a:t>
            </a:r>
            <a:r>
              <a:rPr kumimoji="0" lang="en-US" sz="2400" b="1" i="0" u="none" strike="noStrike" kern="1200" cap="none" spc="0" normalizeH="0" baseline="0" noProof="0" dirty="0" err="1">
                <a:ln>
                  <a:noFill/>
                </a:ln>
                <a:solidFill>
                  <a:srgbClr val="000000"/>
                </a:solidFill>
                <a:effectLst/>
                <a:uLnTx/>
                <a:uFillTx/>
                <a:latin typeface="Times New Roman" panose="02020603050405020304" pitchFamily="18" charset="0"/>
                <a:ea typeface="+mj-ea"/>
                <a:cs typeface="+mj-cs"/>
              </a:rPr>
              <a:t>phẩm</a:t>
            </a:r>
            <a:r>
              <a:rPr kumimoji="0" 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t> an </a:t>
            </a:r>
            <a:r>
              <a:rPr kumimoji="0" lang="en-US" sz="2400" b="1" i="0" u="none" strike="noStrike" kern="1200" cap="none" spc="0" normalizeH="0" baseline="0" noProof="0" dirty="0" err="1">
                <a:ln>
                  <a:noFill/>
                </a:ln>
                <a:solidFill>
                  <a:srgbClr val="000000"/>
                </a:solidFill>
                <a:effectLst/>
                <a:uLnTx/>
                <a:uFillTx/>
                <a:latin typeface="Times New Roman" panose="02020603050405020304" pitchFamily="18" charset="0"/>
                <a:ea typeface="+mj-ea"/>
                <a:cs typeface="+mj-cs"/>
              </a:rPr>
              <a:t>toàn</a:t>
            </a:r>
            <a:r>
              <a:rPr kumimoji="0" 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t>.</a:t>
            </a:r>
            <a:br>
              <a:rPr kumimoji="0" 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br>
            <a:endParaRPr kumimoji="0" lang="en-US" sz="2800" b="1" i="0" u="none" strike="noStrike" kern="0" cap="none" spc="0" normalizeH="0" baseline="0" noProof="0" dirty="0">
              <a:ln>
                <a:noFill/>
              </a:ln>
              <a:solidFill>
                <a:schemeClr val="tx2"/>
              </a:solidFill>
              <a:effectLst/>
              <a:uLnTx/>
              <a:uFillTx/>
              <a:latin typeface="+mj-lt"/>
              <a:ea typeface="+mj-ea"/>
              <a:cs typeface="+mj-cs"/>
            </a:endParaRPr>
          </a:p>
        </p:txBody>
      </p:sp>
      <p:sp>
        <p:nvSpPr>
          <p:cNvPr id="51205" name="Content Placeholder 2"/>
          <p:cNvSpPr>
            <a:spLocks noGrp="1"/>
          </p:cNvSpPr>
          <p:nvPr>
            <p:ph idx="1"/>
          </p:nvPr>
        </p:nvSpPr>
        <p:spPr>
          <a:xfrm>
            <a:off x="0" y="1828800"/>
            <a:ext cx="9906000" cy="5029200"/>
          </a:xfrm>
          <a:ln/>
        </p:spPr>
        <p:txBody>
          <a:bodyPr vert="horz" wrap="square" lIns="91440" tIns="45720" rIns="91440" bIns="45720" anchor="t" anchorCtr="0"/>
          <a:lstStyle/>
          <a:p>
            <a:pPr marL="0" indent="0" algn="just">
              <a:spcBef>
                <a:spcPts val="600"/>
              </a:spcBef>
              <a:spcAft>
                <a:spcPts val="600"/>
              </a:spcAft>
              <a:buNone/>
            </a:pPr>
            <a:r>
              <a:rPr lang="vi-VN" altLang="x-none" sz="2800" b="0" u="none" dirty="0">
                <a:latin typeface="Times New Roman" panose="02020603050405020304" pitchFamily="18" charset="0"/>
              </a:rPr>
              <a:t>1.1. Việc xác nhận sản phẩm </a:t>
            </a:r>
            <a:r>
              <a:rPr lang="vi-VN" altLang="x-none" sz="2800" b="0" u="none" dirty="0">
                <a:solidFill>
                  <a:srgbClr val="000000"/>
                </a:solidFill>
                <a:latin typeface="Times New Roman" panose="02020603050405020304" pitchFamily="18" charset="0"/>
              </a:rPr>
              <a:t>chuỗi cung ứng thực phẩm an to</a:t>
            </a:r>
            <a:r>
              <a:rPr lang="vi-VN" altLang="x-none" sz="2800" b="0" u="none" dirty="0">
                <a:solidFill>
                  <a:srgbClr val="000000"/>
                </a:solidFill>
                <a:latin typeface="Times New Roman" panose="02020603050405020304" pitchFamily="18" charset="0"/>
                <a:ea typeface="Times New Roman" panose="02020603050405020304" pitchFamily="18" charset="0"/>
              </a:rPr>
              <a:t>à</a:t>
            </a:r>
            <a:r>
              <a:rPr lang="vi-VN" altLang="x-none" sz="2800" b="0" u="none" dirty="0">
                <a:solidFill>
                  <a:srgbClr val="000000"/>
                </a:solidFill>
                <a:latin typeface="Times New Roman" panose="02020603050405020304" pitchFamily="18" charset="0"/>
              </a:rPr>
              <a:t>n </a:t>
            </a:r>
            <a:r>
              <a:rPr lang="vi-VN" altLang="x-none" sz="2800" b="0" u="none" dirty="0">
                <a:latin typeface="Times New Roman" panose="02020603050405020304" pitchFamily="18" charset="0"/>
              </a:rPr>
              <a:t>áp dụng đối với </a:t>
            </a:r>
            <a:r>
              <a:rPr lang="vi-VN" altLang="x-none" sz="2800" i="1" u="none" dirty="0">
                <a:solidFill>
                  <a:schemeClr val="accent2"/>
                </a:solidFill>
                <a:latin typeface="Times New Roman" panose="02020603050405020304" pitchFamily="18" charset="0"/>
              </a:rPr>
              <a:t>sản phẩm </a:t>
            </a:r>
            <a:r>
              <a:rPr lang="vi-VN" altLang="x-none" sz="2800" b="0" u="none" dirty="0">
                <a:latin typeface="Times New Roman" panose="02020603050405020304" pitchFamily="18" charset="0"/>
              </a:rPr>
              <a:t>nông lâm thuỷ sản thuộc phạm vi quản lý của Bộ Nông nghiệp v</a:t>
            </a:r>
            <a:r>
              <a:rPr lang="vi-VN" altLang="x-none" sz="2800" b="0" u="none" dirty="0">
                <a:latin typeface="Times New Roman" panose="02020603050405020304" pitchFamily="18" charset="0"/>
                <a:ea typeface="Times New Roman" panose="02020603050405020304" pitchFamily="18" charset="0"/>
              </a:rPr>
              <a:t>à</a:t>
            </a:r>
            <a:r>
              <a:rPr lang="vi-VN" altLang="x-none" sz="2800" b="0" u="none" dirty="0">
                <a:latin typeface="Times New Roman" panose="02020603050405020304" pitchFamily="18" charset="0"/>
              </a:rPr>
              <a:t> Phát triển nông thôn.</a:t>
            </a:r>
            <a:endParaRPr lang="en-US" altLang="zh-CN" sz="2800" b="0" u="none" dirty="0">
              <a:latin typeface=".VnTime" panose="020B7200000000000000" pitchFamily="34" charset="0"/>
              <a:ea typeface="SimSun" panose="02010600030101010101" pitchFamily="2" charset="-122"/>
            </a:endParaRPr>
          </a:p>
          <a:p>
            <a:pPr marL="0" indent="0" algn="just">
              <a:spcBef>
                <a:spcPts val="600"/>
              </a:spcBef>
              <a:spcAft>
                <a:spcPts val="600"/>
              </a:spcAft>
              <a:buNone/>
            </a:pPr>
            <a:r>
              <a:rPr lang="vi-VN" altLang="x-none" sz="2800" b="0" u="none" dirty="0">
                <a:latin typeface="Times New Roman" panose="02020603050405020304" pitchFamily="18" charset="0"/>
              </a:rPr>
              <a:t>1.2. Xác nhận sản phẩm </a:t>
            </a:r>
            <a:r>
              <a:rPr lang="vi-VN" altLang="x-none" sz="2800" b="0" u="none" dirty="0">
                <a:solidFill>
                  <a:srgbClr val="000000"/>
                </a:solidFill>
                <a:latin typeface="Times New Roman" panose="02020603050405020304" pitchFamily="18" charset="0"/>
              </a:rPr>
              <a:t>chuỗi cung ứng thực phẩm nông lâm thuỷ sản an to</a:t>
            </a:r>
            <a:r>
              <a:rPr lang="vi-VN" altLang="x-none" sz="2800" b="0" u="none" dirty="0">
                <a:solidFill>
                  <a:srgbClr val="000000"/>
                </a:solidFill>
                <a:latin typeface="Times New Roman" panose="02020603050405020304" pitchFamily="18" charset="0"/>
                <a:ea typeface="Times New Roman" panose="02020603050405020304" pitchFamily="18" charset="0"/>
              </a:rPr>
              <a:t>à</a:t>
            </a:r>
            <a:r>
              <a:rPr lang="vi-VN" altLang="x-none" sz="2800" b="0" u="none" dirty="0">
                <a:solidFill>
                  <a:srgbClr val="000000"/>
                </a:solidFill>
                <a:latin typeface="Times New Roman" panose="02020603050405020304" pitchFamily="18" charset="0"/>
              </a:rPr>
              <a:t>n </a:t>
            </a:r>
            <a:r>
              <a:rPr lang="vi-VN" altLang="x-none" sz="2800" b="0" u="none" dirty="0">
                <a:latin typeface="Times New Roman" panose="02020603050405020304" pitchFamily="18" charset="0"/>
              </a:rPr>
              <a:t>được cấp cho </a:t>
            </a:r>
            <a:r>
              <a:rPr lang="vi-VN" altLang="x-none" sz="2800" i="1" u="none" dirty="0">
                <a:solidFill>
                  <a:schemeClr val="accent2"/>
                </a:solidFill>
                <a:latin typeface="Times New Roman" panose="02020603050405020304" pitchFamily="18" charset="0"/>
              </a:rPr>
              <a:t>cơ sở</a:t>
            </a:r>
            <a:r>
              <a:rPr lang="vi-VN" altLang="x-none" sz="2800" b="0" u="none" dirty="0">
                <a:latin typeface="Times New Roman" panose="02020603050405020304" pitchFamily="18" charset="0"/>
              </a:rPr>
              <a:t> kinh doanh sản phẩm nông lâm thuỷ sản bán cho cá nhân, tổ chức tiêu dùng trực tiếp.</a:t>
            </a:r>
            <a:endParaRPr lang="en-US" altLang="zh-CN" sz="2400" b="0" u="none" dirty="0">
              <a:latin typeface="Times New Roman" panose="02020603050405020304" pitchFamily="18" charset="0"/>
              <a:ea typeface="SimSun" panose="02010600030101010101" pitchFamily="2" charset="-122"/>
            </a:endParaRPr>
          </a:p>
          <a:p>
            <a:pPr marL="0" indent="0" algn="just">
              <a:spcBef>
                <a:spcPts val="600"/>
              </a:spcBef>
              <a:spcAft>
                <a:spcPts val="600"/>
              </a:spcAft>
              <a:buNone/>
            </a:pPr>
            <a:r>
              <a:rPr lang="vi-VN" altLang="x-none" sz="2800" b="0" u="none" dirty="0">
                <a:solidFill>
                  <a:srgbClr val="000000"/>
                </a:solidFill>
                <a:latin typeface="Times New Roman" panose="02020603050405020304" pitchFamily="18" charset="0"/>
              </a:rPr>
              <a:t>1.3. Việc xác nhận được thực hiện theo yêu cầu </a:t>
            </a:r>
            <a:r>
              <a:rPr lang="vi-VN" altLang="x-none" sz="2800" i="1" u="none" dirty="0">
                <a:solidFill>
                  <a:schemeClr val="accent2"/>
                </a:solidFill>
                <a:latin typeface="Times New Roman" panose="02020603050405020304" pitchFamily="18" charset="0"/>
              </a:rPr>
              <a:t>tự nguyện </a:t>
            </a:r>
            <a:r>
              <a:rPr lang="vi-VN" altLang="x-none" sz="2800" b="0" u="none" dirty="0">
                <a:solidFill>
                  <a:srgbClr val="000000"/>
                </a:solidFill>
                <a:latin typeface="Times New Roman" panose="02020603050405020304" pitchFamily="18" charset="0"/>
              </a:rPr>
              <a:t>của chủ cơ sở kinh doanh.</a:t>
            </a:r>
            <a:endParaRPr lang="en-US" altLang="zh-CN" sz="2400" b="0" u="none" dirty="0">
              <a:latin typeface="Times New Roman" panose="02020603050405020304" pitchFamily="18" charset="0"/>
              <a:ea typeface="SimSun" panose="02010600030101010101" pitchFamily="2" charset="-122"/>
            </a:endParaRPr>
          </a:p>
          <a:p>
            <a:pPr marL="0" indent="0">
              <a:buNone/>
            </a:pPr>
            <a:endParaRPr lang="en-US" altLang="zh-CN" dirty="0">
              <a:ea typeface="SimSun" panose="02010600030101010101" pitchFamily="2" charset="-122"/>
            </a:endParaRPr>
          </a:p>
        </p:txBody>
      </p:sp>
    </p:spTree>
  </p:cSld>
  <p:clrMapOvr>
    <a:masterClrMapping/>
  </p:clrMapOvr>
  <p:transition>
    <p:fade thruBlk="1"/>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
          <p:cNvSpPr>
            <a:spLocks noGrp="1"/>
          </p:cNvSpPr>
          <p:nvPr>
            <p:ph idx="1"/>
          </p:nvPr>
        </p:nvSpPr>
        <p:spPr>
          <a:xfrm>
            <a:off x="0" y="0"/>
            <a:ext cx="9906000" cy="1143000"/>
          </a:xfrm>
          <a:ln/>
        </p:spPr>
        <p:txBody>
          <a:bodyPr vert="horz" wrap="square" lIns="91440" tIns="45720" rIns="91440" bIns="45720" anchor="t" anchorCtr="0"/>
          <a:lstStyle/>
          <a:p>
            <a:pPr algn="ctr" eaLnBrk="1" hangingPunct="1">
              <a:lnSpc>
                <a:spcPct val="80000"/>
              </a:lnSpc>
              <a:buNone/>
            </a:pPr>
            <a:r>
              <a:rPr lang="en-US" altLang="zh-CN" sz="700" i="1" u="none" dirty="0">
                <a:solidFill>
                  <a:schemeClr val="hlink"/>
                </a:solidFill>
                <a:ea typeface="SimSun" panose="02010600030101010101" pitchFamily="2" charset="-122"/>
              </a:rPr>
              <a:t>	</a:t>
            </a:r>
          </a:p>
          <a:p>
            <a:pPr algn="ctr" eaLnBrk="1" hangingPunct="1">
              <a:lnSpc>
                <a:spcPct val="80000"/>
              </a:lnSpc>
              <a:buNone/>
            </a:pPr>
            <a:r>
              <a:rPr lang="en-US" altLang="zh-CN" sz="1900" i="1" u="none" dirty="0">
                <a:solidFill>
                  <a:schemeClr val="hlink"/>
                </a:solidFill>
                <a:latin typeface="Times New Roman" panose="02020603050405020304" pitchFamily="18" charset="0"/>
                <a:ea typeface="SimSun" panose="02010600030101010101" pitchFamily="2" charset="-122"/>
              </a:rPr>
              <a:t>   </a:t>
            </a:r>
            <a:r>
              <a:rPr lang="en-US" altLang="zh-CN" sz="2400" i="1" u="none" dirty="0">
                <a:solidFill>
                  <a:schemeClr val="accent2"/>
                </a:solidFill>
                <a:latin typeface="Times New Roman" panose="02020603050405020304" pitchFamily="18" charset="0"/>
                <a:ea typeface="SimSun" panose="02010600030101010101" pitchFamily="2" charset="-122"/>
              </a:rPr>
              <a:t>Thực phẩm</a:t>
            </a:r>
            <a:r>
              <a:rPr lang="en-US" altLang="zh-CN" sz="2400" u="none" dirty="0">
                <a:solidFill>
                  <a:schemeClr val="accent2"/>
                </a:solidFill>
                <a:latin typeface="Times New Roman" panose="02020603050405020304" pitchFamily="18" charset="0"/>
                <a:ea typeface="SimSun" panose="02010600030101010101" pitchFamily="2" charset="-122"/>
              </a:rPr>
              <a:t> </a:t>
            </a:r>
            <a:r>
              <a:rPr lang="en-US" altLang="zh-CN" sz="2400" u="none" dirty="0">
                <a:solidFill>
                  <a:schemeClr val="hlink"/>
                </a:solidFill>
                <a:latin typeface="Times New Roman" panose="02020603050405020304" pitchFamily="18" charset="0"/>
                <a:ea typeface="SimSun" panose="02010600030101010101" pitchFamily="2" charset="-122"/>
              </a:rPr>
              <a:t>là sản phẩm mà con người dùng để </a:t>
            </a:r>
            <a:r>
              <a:rPr lang="en-US" altLang="zh-CN" sz="3200" i="1" u="none" dirty="0">
                <a:solidFill>
                  <a:schemeClr val="accent2"/>
                </a:solidFill>
                <a:latin typeface="Times New Roman" panose="02020603050405020304" pitchFamily="18" charset="0"/>
                <a:ea typeface="SimSun" panose="02010600030101010101" pitchFamily="2" charset="-122"/>
              </a:rPr>
              <a:t>ăn, uống </a:t>
            </a:r>
            <a:r>
              <a:rPr lang="en-US" altLang="zh-CN" sz="2400" u="none" dirty="0">
                <a:solidFill>
                  <a:schemeClr val="hlink"/>
                </a:solidFill>
                <a:latin typeface="Times New Roman" panose="02020603050405020304" pitchFamily="18" charset="0"/>
                <a:ea typeface="SimSun" panose="02010600030101010101" pitchFamily="2" charset="-122"/>
              </a:rPr>
              <a:t>ở dạng</a:t>
            </a:r>
          </a:p>
          <a:p>
            <a:pPr algn="ctr" eaLnBrk="1" hangingPunct="1">
              <a:lnSpc>
                <a:spcPct val="80000"/>
              </a:lnSpc>
              <a:buNone/>
            </a:pPr>
            <a:r>
              <a:rPr lang="en-US" altLang="zh-CN" sz="2400" u="none" dirty="0">
                <a:solidFill>
                  <a:schemeClr val="hlink"/>
                </a:solidFill>
                <a:latin typeface="Times New Roman" panose="02020603050405020304" pitchFamily="18" charset="0"/>
                <a:ea typeface="SimSun" panose="02010600030101010101" pitchFamily="2" charset="-122"/>
              </a:rPr>
              <a:t> tươi sống hoặc đã qua sơ chế, chế biến; thực phẩm </a:t>
            </a:r>
            <a:r>
              <a:rPr lang="en-US" altLang="zh-CN" sz="2400" i="1" u="none" dirty="0">
                <a:solidFill>
                  <a:schemeClr val="accent2"/>
                </a:solidFill>
                <a:latin typeface="Times New Roman" panose="02020603050405020304" pitchFamily="18" charset="0"/>
                <a:ea typeface="SimSun" panose="02010600030101010101" pitchFamily="2" charset="-122"/>
              </a:rPr>
              <a:t>không bao gồm </a:t>
            </a:r>
            <a:r>
              <a:rPr lang="en-US" altLang="zh-CN" sz="2400" u="none" dirty="0">
                <a:solidFill>
                  <a:schemeClr val="hlink"/>
                </a:solidFill>
                <a:latin typeface="Times New Roman" panose="02020603050405020304" pitchFamily="18" charset="0"/>
                <a:ea typeface="SimSun" panose="02010600030101010101" pitchFamily="2" charset="-122"/>
              </a:rPr>
              <a:t>mỹ phẩm, thuốc lá và các chất sử dụng như dược phẩm </a:t>
            </a:r>
            <a:br>
              <a:rPr lang="en-US" altLang="zh-CN" sz="2400" u="none" dirty="0">
                <a:solidFill>
                  <a:schemeClr val="hlink"/>
                </a:solidFill>
                <a:latin typeface="Times New Roman" panose="02020603050405020304" pitchFamily="18" charset="0"/>
                <a:ea typeface="SimSun" panose="02010600030101010101" pitchFamily="2" charset="-122"/>
              </a:rPr>
            </a:br>
            <a:endParaRPr lang="en-US" altLang="zh-CN" sz="2400" u="none" dirty="0">
              <a:solidFill>
                <a:schemeClr val="hlink"/>
              </a:solidFill>
              <a:latin typeface="Times New Roman" panose="02020603050405020304" pitchFamily="18" charset="0"/>
              <a:ea typeface="SimSun" panose="02010600030101010101" pitchFamily="2" charset="-122"/>
            </a:endParaRPr>
          </a:p>
        </p:txBody>
      </p:sp>
      <p:pic>
        <p:nvPicPr>
          <p:cNvPr id="6147" name="irc_mi" descr="nhung-thuc-pham-tuyet-doi-khong-duoc-an-sau-khi-tap-the-duc120140710192419"/>
          <p:cNvPicPr>
            <a:picLocks noChangeAspect="1"/>
          </p:cNvPicPr>
          <p:nvPr/>
        </p:nvPicPr>
        <p:blipFill>
          <a:blip r:embed="rId2"/>
          <a:stretch>
            <a:fillRect/>
          </a:stretch>
        </p:blipFill>
        <p:spPr>
          <a:xfrm>
            <a:off x="0" y="1371600"/>
            <a:ext cx="2895600" cy="2743200"/>
          </a:xfrm>
          <a:prstGeom prst="rect">
            <a:avLst/>
          </a:prstGeom>
          <a:noFill/>
          <a:ln w="9525">
            <a:noFill/>
          </a:ln>
        </p:spPr>
      </p:pic>
      <p:pic>
        <p:nvPicPr>
          <p:cNvPr id="6148" name="Picture 14" descr="ANd9GcQsXxwixpzv6a_2TWNAGlf-foXRvVFWqHJ9mlyTSmQkwq306Ohh"/>
          <p:cNvPicPr>
            <a:picLocks noChangeAspect="1"/>
          </p:cNvPicPr>
          <p:nvPr/>
        </p:nvPicPr>
        <p:blipFill>
          <a:blip r:embed="rId3"/>
          <a:stretch>
            <a:fillRect/>
          </a:stretch>
        </p:blipFill>
        <p:spPr>
          <a:xfrm>
            <a:off x="0" y="4114800"/>
            <a:ext cx="2895600" cy="2743200"/>
          </a:xfrm>
          <a:prstGeom prst="rect">
            <a:avLst/>
          </a:prstGeom>
          <a:noFill/>
          <a:ln w="9525">
            <a:noFill/>
          </a:ln>
        </p:spPr>
      </p:pic>
      <p:pic>
        <p:nvPicPr>
          <p:cNvPr id="6149" name="Picture 15" descr="ANd9GcShQRjL2x8SN1Es8psvYWrfrHnNOUZYNnZqmMfCmIvNlYbO6-Ru"/>
          <p:cNvPicPr>
            <a:picLocks noChangeAspect="1"/>
          </p:cNvPicPr>
          <p:nvPr/>
        </p:nvPicPr>
        <p:blipFill>
          <a:blip r:embed="rId4"/>
          <a:stretch>
            <a:fillRect/>
          </a:stretch>
        </p:blipFill>
        <p:spPr>
          <a:xfrm>
            <a:off x="3124200" y="1371600"/>
            <a:ext cx="3267075" cy="2743200"/>
          </a:xfrm>
          <a:prstGeom prst="rect">
            <a:avLst/>
          </a:prstGeom>
          <a:noFill/>
          <a:ln w="9525">
            <a:noFill/>
          </a:ln>
        </p:spPr>
      </p:pic>
      <p:pic>
        <p:nvPicPr>
          <p:cNvPr id="6150" name="Picture 16" descr="ANd9GcTRk2ZYLSqAw2HApbsgG8K6pgn7dxYRCH1OWLwaDXkTsHe8V2sS"/>
          <p:cNvPicPr>
            <a:picLocks noChangeAspect="1"/>
          </p:cNvPicPr>
          <p:nvPr/>
        </p:nvPicPr>
        <p:blipFill>
          <a:blip r:embed="rId5"/>
          <a:stretch>
            <a:fillRect/>
          </a:stretch>
        </p:blipFill>
        <p:spPr>
          <a:xfrm>
            <a:off x="3124200" y="4114800"/>
            <a:ext cx="3286125" cy="2743200"/>
          </a:xfrm>
          <a:prstGeom prst="rect">
            <a:avLst/>
          </a:prstGeom>
          <a:noFill/>
          <a:ln w="9525">
            <a:noFill/>
          </a:ln>
        </p:spPr>
      </p:pic>
      <p:pic>
        <p:nvPicPr>
          <p:cNvPr id="6151" name="Picture 17" descr="ANd9GcQn1YBGub5NXwL7gk4HuBi-hUmZtdiJMtQChzCTuiIG3Jl0VU9J"/>
          <p:cNvPicPr>
            <a:picLocks noChangeAspect="1"/>
          </p:cNvPicPr>
          <p:nvPr/>
        </p:nvPicPr>
        <p:blipFill>
          <a:blip r:embed="rId6"/>
          <a:stretch>
            <a:fillRect/>
          </a:stretch>
        </p:blipFill>
        <p:spPr>
          <a:xfrm>
            <a:off x="6629400" y="1371600"/>
            <a:ext cx="3276600" cy="1828800"/>
          </a:xfrm>
          <a:prstGeom prst="rect">
            <a:avLst/>
          </a:prstGeom>
          <a:noFill/>
          <a:ln w="9525">
            <a:noFill/>
          </a:ln>
        </p:spPr>
      </p:pic>
      <p:pic>
        <p:nvPicPr>
          <p:cNvPr id="6152" name="Picture 18" descr="ANd9GcT6a6VU88zMGL6o3F3m2t6FDlGeGyxCSGVQkr7vPYHyaiyrbG4F"/>
          <p:cNvPicPr>
            <a:picLocks noChangeAspect="1"/>
          </p:cNvPicPr>
          <p:nvPr/>
        </p:nvPicPr>
        <p:blipFill>
          <a:blip r:embed="rId7"/>
          <a:stretch>
            <a:fillRect/>
          </a:stretch>
        </p:blipFill>
        <p:spPr>
          <a:xfrm>
            <a:off x="6629400" y="3200400"/>
            <a:ext cx="3276600" cy="1905000"/>
          </a:xfrm>
          <a:prstGeom prst="rect">
            <a:avLst/>
          </a:prstGeom>
          <a:noFill/>
          <a:ln w="9525">
            <a:noFill/>
          </a:ln>
        </p:spPr>
      </p:pic>
      <p:pic>
        <p:nvPicPr>
          <p:cNvPr id="6153" name="Picture 19" descr="ANd9GcS2Ms0PGdJ-xm6-Ukb-bRJOmJMtoruNqAxOkQoqaKvL1KXN6l6a"/>
          <p:cNvPicPr>
            <a:picLocks noChangeAspect="1"/>
          </p:cNvPicPr>
          <p:nvPr/>
        </p:nvPicPr>
        <p:blipFill>
          <a:blip r:embed="rId8"/>
          <a:stretch>
            <a:fillRect/>
          </a:stretch>
        </p:blipFill>
        <p:spPr>
          <a:xfrm>
            <a:off x="6629400" y="5105400"/>
            <a:ext cx="3276600" cy="1752600"/>
          </a:xfrm>
          <a:prstGeom prst="rect">
            <a:avLst/>
          </a:prstGeom>
          <a:noFill/>
          <a:ln w="9525">
            <a:noFill/>
          </a:ln>
        </p:spPr>
      </p:pic>
    </p:spTree>
  </p:cSld>
  <p:clrMapOvr>
    <a:masterClrMapping/>
  </p:clrMapOvr>
  <p:transition>
    <p:fade thruBlk="1"/>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auto">
          <a:xfrm>
            <a:off x="0" y="228597"/>
            <a:ext cx="9906000" cy="990600"/>
          </a:xfrm>
          <a:prstGeom prst="rect">
            <a:avLst/>
          </a:prstGeom>
          <a:gradFill rotWithShape="1">
            <a:gsLst>
              <a:gs pos="0">
                <a:srgbClr val="E29700">
                  <a:alpha val="37000"/>
                </a:srgbClr>
              </a:gs>
              <a:gs pos="50000">
                <a:srgbClr val="FFEB97"/>
              </a:gs>
              <a:gs pos="100000">
                <a:srgbClr val="E29700">
                  <a:alpha val="37000"/>
                </a:srgbClr>
              </a:gs>
            </a:gsLst>
            <a:lin ang="5400000" scaled="1"/>
          </a:gradFill>
          <a:ln w="9525" cmpd="sng">
            <a:noFill/>
            <a:prstDash val="solid"/>
            <a:miter lim="800000"/>
          </a:ln>
          <a:effectLst/>
          <a:scene3d>
            <a:camera prst="orthographicFront"/>
            <a:lightRig rig="balanced" dir="t"/>
          </a:scene3d>
          <a:sp3d prstMaterial="plastic"/>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mj-ea"/>
                <a:cs typeface="+mj-cs"/>
              </a:rPr>
              <a:t>Quyết</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mj-cs"/>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mj-ea"/>
                <a:cs typeface="+mj-cs"/>
              </a:rPr>
              <a:t>định</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mj-cs"/>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mj-ea"/>
                <a:cs typeface="+mj-cs"/>
              </a:rPr>
              <a:t>số</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mj-cs"/>
              </a:rPr>
              <a:t> 3075/QĐ-BNN-QLCL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mj-ea"/>
                <a:cs typeface="+mj-cs"/>
              </a:rPr>
              <a:t>ngày</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mj-cs"/>
              </a:rPr>
              <a:t> 20/7/2016 </a:t>
            </a:r>
            <a:b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mj-cs"/>
              </a:rPr>
            </a:br>
            <a:r>
              <a:rPr kumimoji="0" lang="en-US" sz="2400" b="1" i="0" u="none" strike="noStrike" kern="1200" cap="none" spc="0" normalizeH="0" baseline="0" noProof="0" dirty="0" err="1">
                <a:ln>
                  <a:noFill/>
                </a:ln>
                <a:solidFill>
                  <a:srgbClr val="000000"/>
                </a:solidFill>
                <a:effectLst/>
                <a:uLnTx/>
                <a:uFillTx/>
                <a:latin typeface="Times New Roman" panose="02020603050405020304" pitchFamily="18" charset="0"/>
                <a:ea typeface="+mj-ea"/>
                <a:cs typeface="+mj-cs"/>
              </a:rPr>
              <a:t>về</a:t>
            </a:r>
            <a:r>
              <a:rPr kumimoji="0" 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t> </a:t>
            </a:r>
            <a:r>
              <a:rPr kumimoji="0" lang="en-US" sz="2400" b="1" i="0" u="none" strike="noStrike" kern="1200" cap="none" spc="0" normalizeH="0" baseline="0" noProof="0" dirty="0" err="1">
                <a:ln>
                  <a:noFill/>
                </a:ln>
                <a:solidFill>
                  <a:srgbClr val="000000"/>
                </a:solidFill>
                <a:effectLst/>
                <a:uLnTx/>
                <a:uFillTx/>
                <a:latin typeface="Times New Roman" panose="02020603050405020304" pitchFamily="18" charset="0"/>
                <a:ea typeface="+mj-ea"/>
                <a:cs typeface="+mj-cs"/>
              </a:rPr>
              <a:t>việc</a:t>
            </a:r>
            <a:r>
              <a:rPr kumimoji="0" 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t> ban </a:t>
            </a:r>
            <a:r>
              <a:rPr kumimoji="0" lang="en-US" sz="2400" b="1" i="0" u="none" strike="noStrike" kern="1200" cap="none" spc="0" normalizeH="0" baseline="0" noProof="0" dirty="0" err="1">
                <a:ln>
                  <a:noFill/>
                </a:ln>
                <a:solidFill>
                  <a:srgbClr val="000000"/>
                </a:solidFill>
                <a:effectLst/>
                <a:uLnTx/>
                <a:uFillTx/>
                <a:latin typeface="Times New Roman" panose="02020603050405020304" pitchFamily="18" charset="0"/>
                <a:ea typeface="+mj-ea"/>
                <a:cs typeface="+mj-cs"/>
              </a:rPr>
              <a:t>hành</a:t>
            </a:r>
            <a:r>
              <a:rPr kumimoji="0" 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t> HD </a:t>
            </a:r>
            <a:r>
              <a:rPr kumimoji="0" lang="en-US" sz="2400" b="1" i="0" u="none" strike="noStrike" kern="1200" cap="none" spc="0" normalizeH="0" baseline="0" noProof="0" dirty="0" err="1">
                <a:ln>
                  <a:noFill/>
                </a:ln>
                <a:solidFill>
                  <a:srgbClr val="000000"/>
                </a:solidFill>
                <a:effectLst/>
                <a:uLnTx/>
                <a:uFillTx/>
                <a:latin typeface="Times New Roman" panose="02020603050405020304" pitchFamily="18" charset="0"/>
                <a:ea typeface="+mj-ea"/>
                <a:cs typeface="+mj-cs"/>
              </a:rPr>
              <a:t>xác</a:t>
            </a:r>
            <a:r>
              <a:rPr kumimoji="0" 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t> </a:t>
            </a:r>
            <a:r>
              <a:rPr kumimoji="0" lang="en-US" sz="2400" b="1" i="0" u="none" strike="noStrike" kern="1200" cap="none" spc="0" normalizeH="0" baseline="0" noProof="0" dirty="0" err="1">
                <a:ln>
                  <a:noFill/>
                </a:ln>
                <a:solidFill>
                  <a:srgbClr val="000000"/>
                </a:solidFill>
                <a:effectLst/>
                <a:uLnTx/>
                <a:uFillTx/>
                <a:latin typeface="Times New Roman" panose="02020603050405020304" pitchFamily="18" charset="0"/>
                <a:ea typeface="+mj-ea"/>
                <a:cs typeface="+mj-cs"/>
              </a:rPr>
              <a:t>nhận</a:t>
            </a:r>
            <a:r>
              <a:rPr kumimoji="0" 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t> </a:t>
            </a:r>
            <a:r>
              <a:rPr kumimoji="0" lang="en-US" sz="2400" b="1" i="1" u="none" strike="noStrike" kern="1200" cap="none" spc="0" normalizeH="0" baseline="0" noProof="0" dirty="0">
                <a:ln>
                  <a:noFill/>
                </a:ln>
                <a:solidFill>
                  <a:srgbClr val="0000FF"/>
                </a:solidFill>
                <a:effectLst/>
                <a:uLnTx/>
                <a:uFillTx/>
                <a:latin typeface="Times New Roman" panose="02020603050405020304" pitchFamily="18" charset="0"/>
                <a:ea typeface="+mj-ea"/>
                <a:cs typeface="+mj-cs"/>
              </a:rPr>
              <a:t>SP </a:t>
            </a:r>
            <a:r>
              <a:rPr kumimoji="0" lang="en-US" sz="2400" b="1" i="1" u="none" strike="noStrike" kern="1200" cap="none" spc="0" normalizeH="0" baseline="0" noProof="0" dirty="0" err="1">
                <a:ln>
                  <a:noFill/>
                </a:ln>
                <a:solidFill>
                  <a:srgbClr val="0000FF"/>
                </a:solidFill>
                <a:effectLst/>
                <a:uLnTx/>
                <a:uFillTx/>
                <a:latin typeface="Times New Roman" panose="02020603050405020304" pitchFamily="18" charset="0"/>
                <a:ea typeface="+mj-ea"/>
                <a:cs typeface="+mj-cs"/>
              </a:rPr>
              <a:t>chuỗi</a:t>
            </a:r>
            <a:r>
              <a:rPr kumimoji="0" lang="en-US" sz="2400" b="1" i="1" u="none" strike="noStrike" kern="1200" cap="none" spc="0" normalizeH="0" baseline="0" noProof="0" dirty="0">
                <a:ln>
                  <a:noFill/>
                </a:ln>
                <a:solidFill>
                  <a:srgbClr val="0000FF"/>
                </a:solidFill>
                <a:effectLst/>
                <a:uLnTx/>
                <a:uFillTx/>
                <a:latin typeface="Times New Roman" panose="02020603050405020304" pitchFamily="18" charset="0"/>
                <a:ea typeface="+mj-ea"/>
                <a:cs typeface="+mj-cs"/>
              </a:rPr>
              <a:t> </a:t>
            </a:r>
            <a:r>
              <a:rPr kumimoji="0" lang="en-US" sz="2400" b="1" i="0" u="none" strike="noStrike" kern="1200" cap="none" spc="0" normalizeH="0" baseline="0" noProof="0" dirty="0" err="1">
                <a:ln>
                  <a:noFill/>
                </a:ln>
                <a:solidFill>
                  <a:srgbClr val="000000"/>
                </a:solidFill>
                <a:effectLst/>
                <a:uLnTx/>
                <a:uFillTx/>
                <a:latin typeface="Times New Roman" panose="02020603050405020304" pitchFamily="18" charset="0"/>
                <a:ea typeface="+mj-ea"/>
                <a:cs typeface="+mj-cs"/>
              </a:rPr>
              <a:t>cung</a:t>
            </a:r>
            <a:r>
              <a:rPr kumimoji="0" 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t> </a:t>
            </a:r>
            <a:r>
              <a:rPr kumimoji="0" lang="en-US" sz="2400" b="1" i="0" u="none" strike="noStrike" kern="1200" cap="none" spc="0" normalizeH="0" baseline="0" noProof="0" dirty="0" err="1">
                <a:ln>
                  <a:noFill/>
                </a:ln>
                <a:solidFill>
                  <a:srgbClr val="000000"/>
                </a:solidFill>
                <a:effectLst/>
                <a:uLnTx/>
                <a:uFillTx/>
                <a:latin typeface="Times New Roman" panose="02020603050405020304" pitchFamily="18" charset="0"/>
                <a:ea typeface="+mj-ea"/>
                <a:cs typeface="+mj-cs"/>
              </a:rPr>
              <a:t>ứng</a:t>
            </a:r>
            <a:r>
              <a:rPr kumimoji="0" 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t> </a:t>
            </a:r>
            <a:r>
              <a:rPr kumimoji="0" lang="en-US" sz="2400" b="1" i="0" u="none" strike="noStrike" kern="1200" cap="none" spc="0" normalizeH="0" baseline="0" noProof="0" dirty="0" err="1">
                <a:ln>
                  <a:noFill/>
                </a:ln>
                <a:solidFill>
                  <a:srgbClr val="000000"/>
                </a:solidFill>
                <a:effectLst/>
                <a:uLnTx/>
                <a:uFillTx/>
                <a:latin typeface="Times New Roman" panose="02020603050405020304" pitchFamily="18" charset="0"/>
                <a:ea typeface="+mj-ea"/>
                <a:cs typeface="+mj-cs"/>
              </a:rPr>
              <a:t>thực</a:t>
            </a:r>
            <a:r>
              <a:rPr kumimoji="0" 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t> </a:t>
            </a:r>
            <a:r>
              <a:rPr kumimoji="0" lang="en-US" sz="2400" b="1" i="0" u="none" strike="noStrike" kern="1200" cap="none" spc="0" normalizeH="0" baseline="0" noProof="0" dirty="0" err="1">
                <a:ln>
                  <a:noFill/>
                </a:ln>
                <a:solidFill>
                  <a:srgbClr val="000000"/>
                </a:solidFill>
                <a:effectLst/>
                <a:uLnTx/>
                <a:uFillTx/>
                <a:latin typeface="Times New Roman" panose="02020603050405020304" pitchFamily="18" charset="0"/>
                <a:ea typeface="+mj-ea"/>
                <a:cs typeface="+mj-cs"/>
              </a:rPr>
              <a:t>phẩm</a:t>
            </a:r>
            <a:r>
              <a:rPr kumimoji="0" 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t> an </a:t>
            </a:r>
            <a:r>
              <a:rPr kumimoji="0" lang="en-US" sz="2400" b="1" i="0" u="none" strike="noStrike" kern="1200" cap="none" spc="0" normalizeH="0" baseline="0" noProof="0" dirty="0" err="1">
                <a:ln>
                  <a:noFill/>
                </a:ln>
                <a:solidFill>
                  <a:srgbClr val="000000"/>
                </a:solidFill>
                <a:effectLst/>
                <a:uLnTx/>
                <a:uFillTx/>
                <a:latin typeface="Times New Roman" panose="02020603050405020304" pitchFamily="18" charset="0"/>
                <a:ea typeface="+mj-ea"/>
                <a:cs typeface="+mj-cs"/>
              </a:rPr>
              <a:t>toàn</a:t>
            </a:r>
            <a:r>
              <a:rPr kumimoji="0" 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t>.</a:t>
            </a:r>
            <a:br>
              <a:rPr kumimoji="0" 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br>
            <a:endParaRPr kumimoji="0" lang="en-US" sz="2800" b="1" i="0" u="none" strike="noStrike" kern="0" cap="none" spc="0" normalizeH="0" baseline="0" noProof="0" dirty="0">
              <a:ln>
                <a:noFill/>
              </a:ln>
              <a:solidFill>
                <a:schemeClr val="tx2"/>
              </a:solidFill>
              <a:effectLst/>
              <a:uLnTx/>
              <a:uFillTx/>
              <a:latin typeface="+mj-lt"/>
              <a:ea typeface="+mj-ea"/>
              <a:cs typeface="+mj-cs"/>
            </a:endParaRPr>
          </a:p>
        </p:txBody>
      </p:sp>
      <p:sp>
        <p:nvSpPr>
          <p:cNvPr id="52229" name="Content Placeholder 2"/>
          <p:cNvSpPr>
            <a:spLocks noGrp="1"/>
          </p:cNvSpPr>
          <p:nvPr>
            <p:ph idx="1"/>
          </p:nvPr>
        </p:nvSpPr>
        <p:spPr>
          <a:xfrm>
            <a:off x="152400" y="1066800"/>
            <a:ext cx="9601200" cy="5638800"/>
          </a:xfrm>
          <a:ln/>
        </p:spPr>
        <p:txBody>
          <a:bodyPr vert="horz" wrap="square" lIns="91440" tIns="45720" rIns="91440" bIns="45720" anchor="t" anchorCtr="0"/>
          <a:lstStyle/>
          <a:p>
            <a:pPr marL="0" indent="0" algn="just">
              <a:spcBef>
                <a:spcPts val="600"/>
              </a:spcBef>
              <a:spcAft>
                <a:spcPts val="600"/>
              </a:spcAft>
              <a:buNone/>
            </a:pPr>
            <a:r>
              <a:rPr lang="vi-VN" altLang="x-none" sz="2400" u="none" dirty="0">
                <a:solidFill>
                  <a:srgbClr val="FF0000"/>
                </a:solidFill>
                <a:latin typeface="Times New Roman" panose="02020603050405020304" pitchFamily="18" charset="0"/>
              </a:rPr>
              <a:t>2. Tiêu chí xác nhận</a:t>
            </a:r>
            <a:endParaRPr lang="en-US" altLang="zh-CN" sz="2400" u="none" dirty="0">
              <a:solidFill>
                <a:srgbClr val="FF0000"/>
              </a:solidFill>
              <a:latin typeface="Times New Roman" panose="02020603050405020304" pitchFamily="18" charset="0"/>
              <a:ea typeface="SimSun" panose="02010600030101010101" pitchFamily="2" charset="-122"/>
            </a:endParaRPr>
          </a:p>
          <a:p>
            <a:pPr marL="0" indent="0" algn="just">
              <a:buNone/>
            </a:pPr>
            <a:r>
              <a:rPr lang="vi-VN" altLang="x-none" sz="2400" u="none" dirty="0">
                <a:solidFill>
                  <a:srgbClr val="FF0000"/>
                </a:solidFill>
                <a:latin typeface="Times New Roman" panose="02020603050405020304" pitchFamily="18" charset="0"/>
              </a:rPr>
              <a:t>2. 1. Đối với chuỗi liên kết cung ứng thực phẩm giữa cơ sở sản xuất với cơ sở giết mổ, sơ chế, chế biến, kinh doanh sản phẩm:</a:t>
            </a:r>
            <a:endParaRPr lang="en-US" altLang="zh-CN" sz="2400" u="none" dirty="0">
              <a:solidFill>
                <a:srgbClr val="FF0000"/>
              </a:solidFill>
              <a:latin typeface="Times New Roman" panose="02020603050405020304" pitchFamily="18" charset="0"/>
              <a:ea typeface="SimSun" panose="02010600030101010101" pitchFamily="2" charset="-122"/>
            </a:endParaRPr>
          </a:p>
          <a:p>
            <a:pPr marL="0" indent="0" algn="just">
              <a:buNone/>
            </a:pPr>
            <a:r>
              <a:rPr lang="vi-VN" altLang="x-none" sz="2400" b="0" u="none" dirty="0">
                <a:latin typeface="Times New Roman" panose="02020603050405020304" pitchFamily="18" charset="0"/>
              </a:rPr>
              <a:t>đầy đủ thông tin về nguồn gốc xuất xứ</a:t>
            </a:r>
            <a:r>
              <a:rPr lang="en-US" altLang="zh-CN" sz="2400" b="0" u="none" dirty="0">
                <a:latin typeface="Times New Roman" panose="02020603050405020304" pitchFamily="18" charset="0"/>
                <a:ea typeface="SimSun" panose="02010600030101010101" pitchFamily="2" charset="-122"/>
              </a:rPr>
              <a:t>; </a:t>
            </a:r>
            <a:r>
              <a:rPr lang="vi-VN" altLang="x-none" sz="2400" b="0" u="none" dirty="0">
                <a:latin typeface="Times New Roman" panose="02020603050405020304" pitchFamily="18" charset="0"/>
              </a:rPr>
              <a:t>được </a:t>
            </a:r>
            <a:r>
              <a:rPr lang="vi-VN" altLang="x-none" sz="2400" b="0" u="none" dirty="0">
                <a:solidFill>
                  <a:schemeClr val="accent2"/>
                </a:solidFill>
                <a:latin typeface="Times New Roman" panose="02020603050405020304" pitchFamily="18" charset="0"/>
              </a:rPr>
              <a:t>chứng nhận đủ điều kiện </a:t>
            </a:r>
            <a:r>
              <a:rPr lang="en-US" altLang="zh-CN" sz="2400" b="0" u="none" dirty="0">
                <a:solidFill>
                  <a:schemeClr val="accent2"/>
                </a:solidFill>
                <a:latin typeface="Times New Roman" panose="02020603050405020304" pitchFamily="18" charset="0"/>
                <a:ea typeface="SimSun" panose="02010600030101010101" pitchFamily="2" charset="-122"/>
              </a:rPr>
              <a:t>ATTP</a:t>
            </a:r>
            <a:r>
              <a:rPr lang="en-US" altLang="zh-CN" sz="2400" b="0" u="none" dirty="0">
                <a:latin typeface="Times New Roman" panose="02020603050405020304" pitchFamily="18" charset="0"/>
                <a:ea typeface="SimSun" panose="02010600030101010101" pitchFamily="2" charset="-122"/>
              </a:rPr>
              <a:t>;</a:t>
            </a:r>
            <a:r>
              <a:rPr lang="vi-VN" altLang="x-none" sz="2400" b="0" u="none" dirty="0">
                <a:latin typeface="Times New Roman" panose="02020603050405020304" pitchFamily="18" charset="0"/>
              </a:rPr>
              <a:t> kết quả kiểm nghiệm tại phòng </a:t>
            </a:r>
            <a:r>
              <a:rPr lang="vi-VN" altLang="x-none" sz="2400" i="1" u="none" dirty="0">
                <a:solidFill>
                  <a:schemeClr val="accent2"/>
                </a:solidFill>
                <a:latin typeface="Times New Roman" panose="02020603050405020304" pitchFamily="18" charset="0"/>
              </a:rPr>
              <a:t>kiểm nghiệm </a:t>
            </a:r>
            <a:r>
              <a:rPr lang="vi-VN" altLang="x-none" sz="2400" b="0" u="none" dirty="0">
                <a:latin typeface="Times New Roman" panose="02020603050405020304" pitchFamily="18" charset="0"/>
              </a:rPr>
              <a:t>được Bộ Nông nghiệp v</a:t>
            </a:r>
            <a:r>
              <a:rPr lang="vi-VN" altLang="x-none" sz="2400" b="0" u="none" dirty="0">
                <a:latin typeface="Times New Roman" panose="02020603050405020304" pitchFamily="18" charset="0"/>
                <a:ea typeface="Times New Roman" panose="02020603050405020304" pitchFamily="18" charset="0"/>
              </a:rPr>
              <a:t>à</a:t>
            </a:r>
            <a:r>
              <a:rPr lang="vi-VN" altLang="x-none" sz="2400" b="0" u="none" dirty="0">
                <a:latin typeface="Times New Roman" panose="02020603050405020304" pitchFamily="18" charset="0"/>
              </a:rPr>
              <a:t> Phát triển nông thôn </a:t>
            </a:r>
            <a:r>
              <a:rPr lang="vi-VN" altLang="x-none" sz="2400" i="1" u="none" dirty="0">
                <a:solidFill>
                  <a:schemeClr val="accent2"/>
                </a:solidFill>
                <a:latin typeface="Times New Roman" panose="02020603050405020304" pitchFamily="18" charset="0"/>
              </a:rPr>
              <a:t>chỉ định </a:t>
            </a:r>
            <a:endParaRPr lang="en-US" altLang="zh-CN" sz="2400" i="1" u="none" dirty="0">
              <a:solidFill>
                <a:schemeClr val="accent2"/>
              </a:solidFill>
              <a:latin typeface="Times New Roman" panose="02020603050405020304" pitchFamily="18" charset="0"/>
              <a:ea typeface="SimSun" panose="02010600030101010101" pitchFamily="2" charset="-122"/>
            </a:endParaRPr>
          </a:p>
          <a:p>
            <a:pPr marL="0" indent="0" algn="just">
              <a:buNone/>
            </a:pPr>
            <a:r>
              <a:rPr lang="vi-VN" altLang="x-none" sz="2400" b="0" u="none" dirty="0">
                <a:latin typeface="Times New Roman" panose="02020603050405020304" pitchFamily="18" charset="0"/>
              </a:rPr>
              <a:t>2.2. Đối với doanh nghiệp, hợp tác xã, hộ kinh doanh l</a:t>
            </a:r>
            <a:r>
              <a:rPr lang="vi-VN" altLang="x-none" sz="2400" b="0" u="none" dirty="0">
                <a:latin typeface="Times New Roman" panose="02020603050405020304" pitchFamily="18" charset="0"/>
                <a:ea typeface="Times New Roman" panose="02020603050405020304" pitchFamily="18" charset="0"/>
              </a:rPr>
              <a:t>à</a:t>
            </a:r>
            <a:r>
              <a:rPr lang="vi-VN" altLang="x-none" sz="2400" b="0" u="none" dirty="0">
                <a:latin typeface="Times New Roman" panose="02020603050405020304" pitchFamily="18" charset="0"/>
              </a:rPr>
              <a:t> </a:t>
            </a:r>
            <a:r>
              <a:rPr lang="vi-VN" altLang="x-none" sz="2400" i="1" u="none" dirty="0">
                <a:solidFill>
                  <a:schemeClr val="accent2"/>
                </a:solidFill>
                <a:latin typeface="Times New Roman" panose="02020603050405020304" pitchFamily="18" charset="0"/>
              </a:rPr>
              <a:t>chủ sở hữu </a:t>
            </a:r>
            <a:r>
              <a:rPr lang="vi-VN" altLang="x-none" sz="2400" b="0" u="none" dirty="0">
                <a:latin typeface="Times New Roman" panose="02020603050405020304" pitchFamily="18" charset="0"/>
              </a:rPr>
              <a:t>v</a:t>
            </a:r>
            <a:r>
              <a:rPr lang="vi-VN" altLang="x-none" sz="2400" b="0" u="none" dirty="0">
                <a:latin typeface="Times New Roman" panose="02020603050405020304" pitchFamily="18" charset="0"/>
                <a:ea typeface="Times New Roman" panose="02020603050405020304" pitchFamily="18" charset="0"/>
              </a:rPr>
              <a:t>à</a:t>
            </a:r>
            <a:r>
              <a:rPr lang="vi-VN" altLang="x-none" sz="2400" b="0" u="none" dirty="0">
                <a:latin typeface="Times New Roman" panose="02020603050405020304" pitchFamily="18" charset="0"/>
              </a:rPr>
              <a:t> </a:t>
            </a:r>
            <a:r>
              <a:rPr lang="vi-VN" altLang="x-none" sz="2400" i="1" u="none" dirty="0">
                <a:solidFill>
                  <a:schemeClr val="accent2"/>
                </a:solidFill>
                <a:latin typeface="Times New Roman" panose="02020603050405020304" pitchFamily="18" charset="0"/>
              </a:rPr>
              <a:t>quản lý </a:t>
            </a:r>
            <a:r>
              <a:rPr lang="vi-VN" altLang="x-none" sz="2400" b="0" u="none" dirty="0">
                <a:solidFill>
                  <a:srgbClr val="000000"/>
                </a:solidFill>
                <a:latin typeface="Times New Roman" panose="02020603050405020304" pitchFamily="18" charset="0"/>
              </a:rPr>
              <a:t>to</a:t>
            </a:r>
            <a:r>
              <a:rPr lang="vi-VN" altLang="x-none" sz="2400" b="0" u="none" dirty="0">
                <a:solidFill>
                  <a:srgbClr val="000000"/>
                </a:solidFill>
                <a:latin typeface="Times New Roman" panose="02020603050405020304" pitchFamily="18" charset="0"/>
                <a:ea typeface="Times New Roman" panose="02020603050405020304" pitchFamily="18" charset="0"/>
              </a:rPr>
              <a:t>à</a:t>
            </a:r>
            <a:r>
              <a:rPr lang="vi-VN" altLang="x-none" sz="2400" b="0" u="none" dirty="0">
                <a:solidFill>
                  <a:srgbClr val="000000"/>
                </a:solidFill>
                <a:latin typeface="Times New Roman" panose="02020603050405020304" pitchFamily="18" charset="0"/>
              </a:rPr>
              <a:t>n bộ chuỗi cung ứng từ sản xuất ban đầu đến </a:t>
            </a:r>
            <a:r>
              <a:rPr lang="vi-VN" altLang="x-none" sz="2400" b="0" u="none" dirty="0">
                <a:latin typeface="Times New Roman" panose="02020603050405020304" pitchFamily="18" charset="0"/>
              </a:rPr>
              <a:t>sơ chế, chế biến, kinh doanh sản phẩm.</a:t>
            </a:r>
            <a:endParaRPr lang="en-US" altLang="zh-CN" sz="2400" b="0" u="none" dirty="0">
              <a:latin typeface="Times New Roman" panose="02020603050405020304" pitchFamily="18" charset="0"/>
              <a:ea typeface="SimSun" panose="02010600030101010101" pitchFamily="2" charset="-122"/>
            </a:endParaRPr>
          </a:p>
          <a:p>
            <a:pPr marL="0" indent="0" algn="just">
              <a:buNone/>
            </a:pPr>
            <a:r>
              <a:rPr lang="vi-VN" altLang="x-none" sz="2400" b="0" u="none" dirty="0">
                <a:latin typeface="Times New Roman" panose="02020603050405020304" pitchFamily="18" charset="0"/>
              </a:rPr>
              <a:t>Có </a:t>
            </a:r>
            <a:r>
              <a:rPr lang="vi-VN" altLang="x-none" sz="2400" i="1" u="none" dirty="0">
                <a:solidFill>
                  <a:schemeClr val="accent2"/>
                </a:solidFill>
                <a:latin typeface="Times New Roman" panose="02020603050405020304" pitchFamily="18" charset="0"/>
              </a:rPr>
              <a:t>quy trình </a:t>
            </a:r>
            <a:r>
              <a:rPr lang="vi-VN" altLang="x-none" sz="2400" b="0" u="none" dirty="0">
                <a:latin typeface="Times New Roman" panose="02020603050405020304" pitchFamily="18" charset="0"/>
              </a:rPr>
              <a:t>v</a:t>
            </a:r>
            <a:r>
              <a:rPr lang="vi-VN" altLang="x-none" sz="2400" b="0" u="none" dirty="0">
                <a:latin typeface="Times New Roman" panose="02020603050405020304" pitchFamily="18" charset="0"/>
                <a:ea typeface="Times New Roman" panose="02020603050405020304" pitchFamily="18" charset="0"/>
              </a:rPr>
              <a:t>à</a:t>
            </a:r>
            <a:r>
              <a:rPr lang="vi-VN" altLang="x-none" sz="2400" b="0" u="none" dirty="0">
                <a:latin typeface="Times New Roman" panose="02020603050405020304" pitchFamily="18" charset="0"/>
              </a:rPr>
              <a:t> cơ chế giám sát về an to</a:t>
            </a:r>
            <a:r>
              <a:rPr lang="vi-VN" altLang="x-none" sz="2400" b="0" u="none" dirty="0">
                <a:latin typeface="Times New Roman" panose="02020603050405020304" pitchFamily="18" charset="0"/>
                <a:ea typeface="Times New Roman" panose="02020603050405020304" pitchFamily="18" charset="0"/>
              </a:rPr>
              <a:t>à</a:t>
            </a:r>
            <a:r>
              <a:rPr lang="vi-VN" altLang="x-none" sz="2400" b="0" u="none" dirty="0">
                <a:latin typeface="Times New Roman" panose="02020603050405020304" pitchFamily="18" charset="0"/>
              </a:rPr>
              <a:t>n thực phẩm </a:t>
            </a:r>
            <a:r>
              <a:rPr lang="vi-VN" altLang="x-none" sz="2400" i="1" u="none" dirty="0">
                <a:solidFill>
                  <a:schemeClr val="accent2"/>
                </a:solidFill>
                <a:latin typeface="Times New Roman" panose="02020603050405020304" pitchFamily="18" charset="0"/>
              </a:rPr>
              <a:t>to</a:t>
            </a:r>
            <a:r>
              <a:rPr lang="vi-VN" altLang="x-none" sz="2400" i="1" u="none" dirty="0">
                <a:solidFill>
                  <a:schemeClr val="accent2"/>
                </a:solidFill>
                <a:latin typeface="Times New Roman" panose="02020603050405020304" pitchFamily="18" charset="0"/>
                <a:ea typeface="Times New Roman" panose="02020603050405020304" pitchFamily="18" charset="0"/>
              </a:rPr>
              <a:t>à</a:t>
            </a:r>
            <a:r>
              <a:rPr lang="vi-VN" altLang="x-none" sz="2400" i="1" u="none" dirty="0">
                <a:solidFill>
                  <a:schemeClr val="accent2"/>
                </a:solidFill>
                <a:latin typeface="Times New Roman" panose="02020603050405020304" pitchFamily="18" charset="0"/>
              </a:rPr>
              <a:t>n chuỗi </a:t>
            </a:r>
            <a:r>
              <a:rPr lang="vi-VN" altLang="x-none" sz="2400" b="0" u="none" dirty="0">
                <a:latin typeface="Times New Roman" panose="02020603050405020304" pitchFamily="18" charset="0"/>
              </a:rPr>
              <a:t>sản phẩm v</a:t>
            </a:r>
            <a:r>
              <a:rPr lang="vi-VN" altLang="x-none" sz="2400" b="0" u="none" dirty="0">
                <a:latin typeface="Times New Roman" panose="02020603050405020304" pitchFamily="18" charset="0"/>
                <a:ea typeface="Times New Roman" panose="02020603050405020304" pitchFamily="18" charset="0"/>
              </a:rPr>
              <a:t>à</a:t>
            </a:r>
            <a:r>
              <a:rPr lang="vi-VN" altLang="x-none" sz="2400" b="0" u="none" dirty="0">
                <a:latin typeface="Times New Roman" panose="02020603050405020304" pitchFamily="18" charset="0"/>
              </a:rPr>
              <a:t> được cơ quan chức năng kiểm tra điều kiện đảm bảo an to</a:t>
            </a:r>
            <a:r>
              <a:rPr lang="vi-VN" altLang="x-none" sz="2400" b="0" u="none" dirty="0">
                <a:latin typeface="Times New Roman" panose="02020603050405020304" pitchFamily="18" charset="0"/>
                <a:ea typeface="Times New Roman" panose="02020603050405020304" pitchFamily="18" charset="0"/>
              </a:rPr>
              <a:t>à</a:t>
            </a:r>
            <a:r>
              <a:rPr lang="vi-VN" altLang="x-none" sz="2400" b="0" u="none" dirty="0">
                <a:latin typeface="Times New Roman" panose="02020603050405020304" pitchFamily="18" charset="0"/>
              </a:rPr>
              <a:t>n thực phẩm đạt yêu cầu ở tất cả các công đoạn sản xuất, kinh doanh trong chuỗi cung cấp thực phẩm </a:t>
            </a:r>
            <a:endParaRPr lang="en-US" altLang="zh-CN" sz="2400" b="0" u="none" dirty="0">
              <a:latin typeface="Times New Roman" panose="02020603050405020304" pitchFamily="18" charset="0"/>
              <a:ea typeface="SimSun" panose="02010600030101010101" pitchFamily="2" charset="-122"/>
            </a:endParaRPr>
          </a:p>
          <a:p>
            <a:pPr marL="0" indent="0"/>
            <a:endParaRPr lang="en-US" altLang="zh-CN" dirty="0">
              <a:ea typeface="SimSun" panose="02010600030101010101" pitchFamily="2" charset="-122"/>
            </a:endParaRPr>
          </a:p>
        </p:txBody>
      </p:sp>
    </p:spTree>
  </p:cSld>
  <p:clrMapOvr>
    <a:masterClrMapping/>
  </p:clrMapOvr>
  <p:transition>
    <p:fade thruBlk="1"/>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auto">
          <a:xfrm>
            <a:off x="0" y="0"/>
            <a:ext cx="9906000" cy="1295400"/>
          </a:xfrm>
          <a:prstGeom prst="rect">
            <a:avLst/>
          </a:prstGeom>
          <a:gradFill rotWithShape="1">
            <a:gsLst>
              <a:gs pos="0">
                <a:srgbClr val="E29700">
                  <a:alpha val="37000"/>
                </a:srgbClr>
              </a:gs>
              <a:gs pos="50000">
                <a:srgbClr val="FFEB97"/>
              </a:gs>
              <a:gs pos="100000">
                <a:srgbClr val="E29700">
                  <a:alpha val="37000"/>
                </a:srgbClr>
              </a:gs>
            </a:gsLst>
            <a:lin ang="5400000" scaled="1"/>
          </a:gradFill>
          <a:ln w="9525" cmpd="sng">
            <a:noFill/>
            <a:prstDash val="solid"/>
            <a:miter lim="800000"/>
          </a:ln>
          <a:effectLst/>
          <a:scene3d>
            <a:camera prst="orthographicFront"/>
            <a:lightRig rig="balanced" dir="t"/>
          </a:scene3d>
          <a:sp3d prstMaterial="plastic"/>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2400" b="1" i="0" u="none" strike="noStrike" kern="1200" cap="none" spc="0" normalizeH="0" baseline="0" noProof="0" dirty="0" smtClean="0">
                <a:ln>
                  <a:noFill/>
                </a:ln>
                <a:solidFill>
                  <a:srgbClr val="FF0000"/>
                </a:solidFill>
                <a:effectLst/>
                <a:uLnTx/>
                <a:uFillTx/>
                <a:latin typeface="Times New Roman" panose="02020603050405020304" pitchFamily="18" charset="0"/>
                <a:ea typeface="+mj-ea"/>
                <a:cs typeface="+mj-cs"/>
              </a:rPr>
              <a:t/>
            </a:r>
            <a:br>
              <a:rPr kumimoji="0" lang="en-US" sz="2400" b="1" i="0" u="none" strike="noStrike" kern="1200" cap="none" spc="0" normalizeH="0" baseline="0" noProof="0" dirty="0" smtClean="0">
                <a:ln>
                  <a:noFill/>
                </a:ln>
                <a:solidFill>
                  <a:srgbClr val="FF0000"/>
                </a:solidFill>
                <a:effectLst/>
                <a:uLnTx/>
                <a:uFillTx/>
                <a:latin typeface="Times New Roman" panose="02020603050405020304" pitchFamily="18" charset="0"/>
                <a:ea typeface="+mj-ea"/>
                <a:cs typeface="+mj-cs"/>
              </a:rPr>
            </a:br>
            <a:r>
              <a:rPr kumimoji="0" lang="en-US" sz="2400" b="1" i="0" u="none" strike="noStrike" kern="1200" cap="none" spc="0" normalizeH="0" baseline="0" noProof="0" dirty="0" err="1" smtClean="0">
                <a:ln>
                  <a:noFill/>
                </a:ln>
                <a:solidFill>
                  <a:srgbClr val="FF0000"/>
                </a:solidFill>
                <a:effectLst/>
                <a:uLnTx/>
                <a:uFillTx/>
                <a:latin typeface="Times New Roman" panose="02020603050405020304" pitchFamily="18" charset="0"/>
                <a:ea typeface="+mj-ea"/>
                <a:cs typeface="+mj-cs"/>
              </a:rPr>
              <a:t>Quyết</a:t>
            </a:r>
            <a:r>
              <a:rPr kumimoji="0" lang="en-US" sz="2400" b="1" i="0" u="none" strike="noStrike" kern="1200" cap="none" spc="0" normalizeH="0" baseline="0" noProof="0" dirty="0" smtClean="0">
                <a:ln>
                  <a:noFill/>
                </a:ln>
                <a:solidFill>
                  <a:srgbClr val="FF0000"/>
                </a:solidFill>
                <a:effectLst/>
                <a:uLnTx/>
                <a:uFillTx/>
                <a:latin typeface="Times New Roman" panose="02020603050405020304" pitchFamily="18" charset="0"/>
                <a:ea typeface="+mj-ea"/>
                <a:cs typeface="+mj-cs"/>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mj-ea"/>
                <a:cs typeface="+mj-cs"/>
              </a:rPr>
              <a:t>định</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mj-cs"/>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mj-ea"/>
                <a:cs typeface="+mj-cs"/>
              </a:rPr>
              <a:t>số</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mj-cs"/>
              </a:rPr>
              <a:t> 3075/QĐ-BNN-QLCL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mj-ea"/>
                <a:cs typeface="+mj-cs"/>
              </a:rPr>
              <a:t>ngày</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mj-cs"/>
              </a:rPr>
              <a:t> 20/7/2016 </a:t>
            </a:r>
            <a:b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mj-cs"/>
              </a:rPr>
            </a:br>
            <a:r>
              <a:rPr kumimoji="0" lang="en-US" sz="2400" b="1" i="0" u="none" strike="noStrike" kern="1200" cap="none" spc="0" normalizeH="0" baseline="0" noProof="0" dirty="0" err="1">
                <a:ln>
                  <a:noFill/>
                </a:ln>
                <a:solidFill>
                  <a:srgbClr val="000000"/>
                </a:solidFill>
                <a:effectLst/>
                <a:uLnTx/>
                <a:uFillTx/>
                <a:latin typeface="Times New Roman" panose="02020603050405020304" pitchFamily="18" charset="0"/>
                <a:ea typeface="+mj-ea"/>
                <a:cs typeface="+mj-cs"/>
              </a:rPr>
              <a:t>về</a:t>
            </a:r>
            <a:r>
              <a:rPr kumimoji="0" 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t> </a:t>
            </a:r>
            <a:r>
              <a:rPr kumimoji="0" lang="en-US" sz="2400" b="1" i="0" u="none" strike="noStrike" kern="1200" cap="none" spc="0" normalizeH="0" baseline="0" noProof="0" dirty="0" err="1">
                <a:ln>
                  <a:noFill/>
                </a:ln>
                <a:solidFill>
                  <a:srgbClr val="000000"/>
                </a:solidFill>
                <a:effectLst/>
                <a:uLnTx/>
                <a:uFillTx/>
                <a:latin typeface="Times New Roman" panose="02020603050405020304" pitchFamily="18" charset="0"/>
                <a:ea typeface="+mj-ea"/>
                <a:cs typeface="+mj-cs"/>
              </a:rPr>
              <a:t>việc</a:t>
            </a:r>
            <a:r>
              <a:rPr kumimoji="0" 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t> ban </a:t>
            </a:r>
            <a:r>
              <a:rPr kumimoji="0" lang="en-US" sz="2400" b="1" i="0" u="none" strike="noStrike" kern="1200" cap="none" spc="0" normalizeH="0" baseline="0" noProof="0" dirty="0" err="1">
                <a:ln>
                  <a:noFill/>
                </a:ln>
                <a:solidFill>
                  <a:srgbClr val="000000"/>
                </a:solidFill>
                <a:effectLst/>
                <a:uLnTx/>
                <a:uFillTx/>
                <a:latin typeface="Times New Roman" panose="02020603050405020304" pitchFamily="18" charset="0"/>
                <a:ea typeface="+mj-ea"/>
                <a:cs typeface="+mj-cs"/>
              </a:rPr>
              <a:t>hành</a:t>
            </a:r>
            <a:r>
              <a:rPr kumimoji="0" 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t> HD </a:t>
            </a:r>
            <a:r>
              <a:rPr kumimoji="0" lang="en-US" sz="2400" b="1" i="0" u="none" strike="noStrike" kern="1200" cap="none" spc="0" normalizeH="0" baseline="0" noProof="0" dirty="0" err="1">
                <a:ln>
                  <a:noFill/>
                </a:ln>
                <a:solidFill>
                  <a:srgbClr val="000000"/>
                </a:solidFill>
                <a:effectLst/>
                <a:uLnTx/>
                <a:uFillTx/>
                <a:latin typeface="Times New Roman" panose="02020603050405020304" pitchFamily="18" charset="0"/>
                <a:ea typeface="+mj-ea"/>
                <a:cs typeface="+mj-cs"/>
              </a:rPr>
              <a:t>xác</a:t>
            </a:r>
            <a:r>
              <a:rPr kumimoji="0" 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t> </a:t>
            </a:r>
            <a:r>
              <a:rPr kumimoji="0" lang="en-US" sz="2400" b="1" i="0" u="none" strike="noStrike" kern="1200" cap="none" spc="0" normalizeH="0" baseline="0" noProof="0" dirty="0" err="1">
                <a:ln>
                  <a:noFill/>
                </a:ln>
                <a:solidFill>
                  <a:srgbClr val="000000"/>
                </a:solidFill>
                <a:effectLst/>
                <a:uLnTx/>
                <a:uFillTx/>
                <a:latin typeface="Times New Roman" panose="02020603050405020304" pitchFamily="18" charset="0"/>
                <a:ea typeface="+mj-ea"/>
                <a:cs typeface="+mj-cs"/>
              </a:rPr>
              <a:t>nhận</a:t>
            </a:r>
            <a:r>
              <a:rPr kumimoji="0" 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t> </a:t>
            </a:r>
            <a:r>
              <a:rPr kumimoji="0" lang="en-US" sz="2400" b="1" i="1" u="none" strike="noStrike" kern="1200" cap="none" spc="0" normalizeH="0" baseline="0" noProof="0" dirty="0">
                <a:ln>
                  <a:noFill/>
                </a:ln>
                <a:solidFill>
                  <a:srgbClr val="0000FF"/>
                </a:solidFill>
                <a:effectLst/>
                <a:uLnTx/>
                <a:uFillTx/>
                <a:latin typeface="Times New Roman" panose="02020603050405020304" pitchFamily="18" charset="0"/>
                <a:ea typeface="+mj-ea"/>
                <a:cs typeface="+mj-cs"/>
              </a:rPr>
              <a:t>SP </a:t>
            </a:r>
            <a:r>
              <a:rPr kumimoji="0" lang="en-US" sz="2400" b="1" i="1" u="none" strike="noStrike" kern="1200" cap="none" spc="0" normalizeH="0" baseline="0" noProof="0" dirty="0" err="1">
                <a:ln>
                  <a:noFill/>
                </a:ln>
                <a:solidFill>
                  <a:srgbClr val="0000FF"/>
                </a:solidFill>
                <a:effectLst/>
                <a:uLnTx/>
                <a:uFillTx/>
                <a:latin typeface="Times New Roman" panose="02020603050405020304" pitchFamily="18" charset="0"/>
                <a:ea typeface="+mj-ea"/>
                <a:cs typeface="+mj-cs"/>
              </a:rPr>
              <a:t>chuỗi</a:t>
            </a:r>
            <a:r>
              <a:rPr kumimoji="0" lang="en-US" sz="2400" b="1" i="1" u="none" strike="noStrike" kern="1200" cap="none" spc="0" normalizeH="0" baseline="0" noProof="0" dirty="0">
                <a:ln>
                  <a:noFill/>
                </a:ln>
                <a:solidFill>
                  <a:srgbClr val="0000FF"/>
                </a:solidFill>
                <a:effectLst/>
                <a:uLnTx/>
                <a:uFillTx/>
                <a:latin typeface="Times New Roman" panose="02020603050405020304" pitchFamily="18" charset="0"/>
                <a:ea typeface="+mj-ea"/>
                <a:cs typeface="+mj-cs"/>
              </a:rPr>
              <a:t> </a:t>
            </a:r>
            <a:r>
              <a:rPr kumimoji="0" lang="en-US" sz="2400" b="1" i="0" u="none" strike="noStrike" kern="1200" cap="none" spc="0" normalizeH="0" baseline="0" noProof="0" dirty="0" err="1">
                <a:ln>
                  <a:noFill/>
                </a:ln>
                <a:solidFill>
                  <a:srgbClr val="000000"/>
                </a:solidFill>
                <a:effectLst/>
                <a:uLnTx/>
                <a:uFillTx/>
                <a:latin typeface="Times New Roman" panose="02020603050405020304" pitchFamily="18" charset="0"/>
                <a:ea typeface="+mj-ea"/>
                <a:cs typeface="+mj-cs"/>
              </a:rPr>
              <a:t>cung</a:t>
            </a:r>
            <a:r>
              <a:rPr kumimoji="0" 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t> </a:t>
            </a:r>
            <a:r>
              <a:rPr kumimoji="0" lang="en-US" sz="2400" b="1" i="0" u="none" strike="noStrike" kern="1200" cap="none" spc="0" normalizeH="0" baseline="0" noProof="0" dirty="0" err="1">
                <a:ln>
                  <a:noFill/>
                </a:ln>
                <a:solidFill>
                  <a:srgbClr val="000000"/>
                </a:solidFill>
                <a:effectLst/>
                <a:uLnTx/>
                <a:uFillTx/>
                <a:latin typeface="Times New Roman" panose="02020603050405020304" pitchFamily="18" charset="0"/>
                <a:ea typeface="+mj-ea"/>
                <a:cs typeface="+mj-cs"/>
              </a:rPr>
              <a:t>ứng</a:t>
            </a:r>
            <a:r>
              <a:rPr kumimoji="0" 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t> </a:t>
            </a:r>
            <a:r>
              <a:rPr kumimoji="0" lang="en-US" sz="2400" b="1" i="0" u="none" strike="noStrike" kern="1200" cap="none" spc="0" normalizeH="0" baseline="0" noProof="0" dirty="0" err="1">
                <a:ln>
                  <a:noFill/>
                </a:ln>
                <a:solidFill>
                  <a:srgbClr val="000000"/>
                </a:solidFill>
                <a:effectLst/>
                <a:uLnTx/>
                <a:uFillTx/>
                <a:latin typeface="Times New Roman" panose="02020603050405020304" pitchFamily="18" charset="0"/>
                <a:ea typeface="+mj-ea"/>
                <a:cs typeface="+mj-cs"/>
              </a:rPr>
              <a:t>thực</a:t>
            </a:r>
            <a:r>
              <a:rPr kumimoji="0" 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t> </a:t>
            </a:r>
            <a:r>
              <a:rPr kumimoji="0" lang="en-US" sz="2400" b="1" i="0" u="none" strike="noStrike" kern="1200" cap="none" spc="0" normalizeH="0" baseline="0" noProof="0" dirty="0" err="1">
                <a:ln>
                  <a:noFill/>
                </a:ln>
                <a:solidFill>
                  <a:srgbClr val="000000"/>
                </a:solidFill>
                <a:effectLst/>
                <a:uLnTx/>
                <a:uFillTx/>
                <a:latin typeface="Times New Roman" panose="02020603050405020304" pitchFamily="18" charset="0"/>
                <a:ea typeface="+mj-ea"/>
                <a:cs typeface="+mj-cs"/>
              </a:rPr>
              <a:t>phẩm</a:t>
            </a:r>
            <a:r>
              <a:rPr kumimoji="0" 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t> an </a:t>
            </a:r>
            <a:r>
              <a:rPr kumimoji="0" lang="en-US" sz="2400" b="1" i="0" u="none" strike="noStrike" kern="1200" cap="none" spc="0" normalizeH="0" baseline="0" noProof="0" dirty="0" err="1">
                <a:ln>
                  <a:noFill/>
                </a:ln>
                <a:solidFill>
                  <a:srgbClr val="000000"/>
                </a:solidFill>
                <a:effectLst/>
                <a:uLnTx/>
                <a:uFillTx/>
                <a:latin typeface="Times New Roman" panose="02020603050405020304" pitchFamily="18" charset="0"/>
                <a:ea typeface="+mj-ea"/>
                <a:cs typeface="+mj-cs"/>
              </a:rPr>
              <a:t>toàn</a:t>
            </a:r>
            <a:r>
              <a:rPr kumimoji="0" 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t>.</a:t>
            </a:r>
            <a:br>
              <a:rPr kumimoji="0" 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br>
            <a:endParaRPr kumimoji="0" lang="en-US" sz="2800" b="1" i="0" u="none" strike="noStrike" kern="0" cap="none" spc="0" normalizeH="0" baseline="0" noProof="0" dirty="0">
              <a:ln>
                <a:noFill/>
              </a:ln>
              <a:solidFill>
                <a:schemeClr val="tx2"/>
              </a:solidFill>
              <a:effectLst/>
              <a:uLnTx/>
              <a:uFillTx/>
              <a:latin typeface="+mj-lt"/>
              <a:ea typeface="+mj-ea"/>
              <a:cs typeface="+mj-cs"/>
            </a:endParaRPr>
          </a:p>
        </p:txBody>
      </p:sp>
      <p:sp>
        <p:nvSpPr>
          <p:cNvPr id="53253" name="Content Placeholder 2"/>
          <p:cNvSpPr>
            <a:spLocks noGrp="1"/>
          </p:cNvSpPr>
          <p:nvPr>
            <p:ph idx="1"/>
          </p:nvPr>
        </p:nvSpPr>
        <p:spPr>
          <a:xfrm>
            <a:off x="0" y="1676400"/>
            <a:ext cx="9906000" cy="5181600"/>
          </a:xfrm>
          <a:ln/>
        </p:spPr>
        <p:txBody>
          <a:bodyPr vert="horz" wrap="square" lIns="91440" tIns="45720" rIns="91440" bIns="45720" anchor="t" anchorCtr="0"/>
          <a:lstStyle/>
          <a:p>
            <a:pPr marL="0" indent="0" algn="just">
              <a:spcBef>
                <a:spcPts val="600"/>
              </a:spcBef>
              <a:spcAft>
                <a:spcPts val="600"/>
              </a:spcAft>
              <a:buNone/>
            </a:pPr>
            <a:r>
              <a:rPr lang="vi-VN" altLang="x-none" sz="2400" u="none" dirty="0">
                <a:solidFill>
                  <a:srgbClr val="FF0000"/>
                </a:solidFill>
                <a:latin typeface="Times New Roman" panose="02020603050405020304" pitchFamily="18" charset="0"/>
              </a:rPr>
              <a:t>4. Kinh phí thực hiện</a:t>
            </a:r>
            <a:endParaRPr lang="en-US" altLang="zh-CN" sz="2400" u="none" dirty="0">
              <a:solidFill>
                <a:srgbClr val="FF0000"/>
              </a:solidFill>
              <a:latin typeface="Times New Roman" panose="02020603050405020304" pitchFamily="18" charset="0"/>
              <a:ea typeface="SimSun" panose="02010600030101010101" pitchFamily="2" charset="-122"/>
            </a:endParaRPr>
          </a:p>
          <a:p>
            <a:pPr marL="0" indent="0" algn="just">
              <a:spcBef>
                <a:spcPts val="600"/>
              </a:spcBef>
              <a:spcAft>
                <a:spcPts val="600"/>
              </a:spcAft>
              <a:buNone/>
            </a:pPr>
            <a:r>
              <a:rPr lang="vi-VN" altLang="x-none" sz="2400" b="0" u="none" dirty="0">
                <a:solidFill>
                  <a:srgbClr val="000000"/>
                </a:solidFill>
                <a:latin typeface="Times New Roman" panose="02020603050405020304" pitchFamily="18" charset="0"/>
              </a:rPr>
              <a:t>4.1. Kinh phí kiểm tra, chứng nhận cơ sở đủ điều kiện đảm bảo an to</a:t>
            </a:r>
            <a:r>
              <a:rPr lang="vi-VN" altLang="x-none" sz="2400" b="0" u="none" dirty="0">
                <a:solidFill>
                  <a:srgbClr val="000000"/>
                </a:solidFill>
                <a:latin typeface="Times New Roman" panose="02020603050405020304" pitchFamily="18" charset="0"/>
                <a:ea typeface="Times New Roman" panose="02020603050405020304" pitchFamily="18" charset="0"/>
              </a:rPr>
              <a:t>à</a:t>
            </a:r>
            <a:r>
              <a:rPr lang="vi-VN" altLang="x-none" sz="2400" b="0" u="none" dirty="0">
                <a:solidFill>
                  <a:srgbClr val="000000"/>
                </a:solidFill>
                <a:latin typeface="Times New Roman" panose="02020603050405020304" pitchFamily="18" charset="0"/>
              </a:rPr>
              <a:t>n thực phẩm được thực hiện theo qui định hiện h</a:t>
            </a:r>
            <a:r>
              <a:rPr lang="vi-VN" altLang="x-none" sz="2400" b="0" u="none" dirty="0">
                <a:solidFill>
                  <a:srgbClr val="000000"/>
                </a:solidFill>
                <a:latin typeface="Times New Roman" panose="02020603050405020304" pitchFamily="18" charset="0"/>
                <a:ea typeface="Times New Roman" panose="02020603050405020304" pitchFamily="18" charset="0"/>
              </a:rPr>
              <a:t>à</a:t>
            </a:r>
            <a:r>
              <a:rPr lang="vi-VN" altLang="x-none" sz="2400" b="0" u="none" dirty="0">
                <a:solidFill>
                  <a:srgbClr val="000000"/>
                </a:solidFill>
                <a:latin typeface="Times New Roman" panose="02020603050405020304" pitchFamily="18" charset="0"/>
              </a:rPr>
              <a:t>nh của </a:t>
            </a:r>
            <a:r>
              <a:rPr lang="vi-VN" altLang="x-none" sz="2400" i="1" u="none" dirty="0">
                <a:solidFill>
                  <a:schemeClr val="accent2"/>
                </a:solidFill>
                <a:latin typeface="Times New Roman" panose="02020603050405020304" pitchFamily="18" charset="0"/>
              </a:rPr>
              <a:t>Bộ T</a:t>
            </a:r>
            <a:r>
              <a:rPr lang="vi-VN" altLang="x-none" sz="2400" i="1" u="none" dirty="0">
                <a:solidFill>
                  <a:schemeClr val="accent2"/>
                </a:solidFill>
                <a:latin typeface="Times New Roman" panose="02020603050405020304" pitchFamily="18" charset="0"/>
                <a:ea typeface="Times New Roman" panose="02020603050405020304" pitchFamily="18" charset="0"/>
              </a:rPr>
              <a:t>à</a:t>
            </a:r>
            <a:r>
              <a:rPr lang="vi-VN" altLang="x-none" sz="2400" i="1" u="none" dirty="0">
                <a:solidFill>
                  <a:schemeClr val="accent2"/>
                </a:solidFill>
                <a:latin typeface="Times New Roman" panose="02020603050405020304" pitchFamily="18" charset="0"/>
              </a:rPr>
              <a:t>i chính</a:t>
            </a:r>
            <a:r>
              <a:rPr lang="vi-VN" altLang="x-none" sz="2400" b="0" u="none" dirty="0">
                <a:solidFill>
                  <a:srgbClr val="000000"/>
                </a:solidFill>
                <a:latin typeface="Times New Roman" panose="02020603050405020304" pitchFamily="18" charset="0"/>
              </a:rPr>
              <a:t>;</a:t>
            </a:r>
            <a:endParaRPr lang="en-US" altLang="zh-CN" sz="2400" b="0" u="none" dirty="0">
              <a:latin typeface="Times New Roman" panose="02020603050405020304" pitchFamily="18" charset="0"/>
              <a:ea typeface="SimSun" panose="02010600030101010101" pitchFamily="2" charset="-122"/>
            </a:endParaRPr>
          </a:p>
          <a:p>
            <a:pPr marL="0" indent="0" algn="just">
              <a:spcBef>
                <a:spcPts val="600"/>
              </a:spcBef>
              <a:spcAft>
                <a:spcPts val="600"/>
              </a:spcAft>
              <a:buNone/>
            </a:pPr>
            <a:r>
              <a:rPr lang="vi-VN" altLang="x-none" sz="2400" b="0" u="none" dirty="0">
                <a:solidFill>
                  <a:srgbClr val="000000"/>
                </a:solidFill>
                <a:latin typeface="Times New Roman" panose="02020603050405020304" pitchFamily="18" charset="0"/>
              </a:rPr>
              <a:t>4.2. Kinh phí lấy mẫu, kiểm nghiệm giám sát </a:t>
            </a:r>
            <a:r>
              <a:rPr lang="vi-VN" altLang="x-none" sz="2400" i="1" u="none" dirty="0">
                <a:solidFill>
                  <a:schemeClr val="accent2"/>
                </a:solidFill>
                <a:latin typeface="Times New Roman" panose="02020603050405020304" pitchFamily="18" charset="0"/>
              </a:rPr>
              <a:t>trước khi xác nhận </a:t>
            </a:r>
            <a:r>
              <a:rPr lang="vi-VN" altLang="x-none" sz="2400" b="0" u="none" dirty="0">
                <a:solidFill>
                  <a:srgbClr val="000000"/>
                </a:solidFill>
                <a:latin typeface="Times New Roman" panose="02020603050405020304" pitchFamily="18" charset="0"/>
              </a:rPr>
              <a:t>do chủ cơ sở kinh doanh thực phẩm </a:t>
            </a:r>
            <a:r>
              <a:rPr lang="vi-VN" altLang="x-none" sz="2400" i="1" u="none" dirty="0">
                <a:solidFill>
                  <a:schemeClr val="accent2"/>
                </a:solidFill>
                <a:latin typeface="Times New Roman" panose="02020603050405020304" pitchFamily="18" charset="0"/>
              </a:rPr>
              <a:t>tự nguyện </a:t>
            </a:r>
            <a:r>
              <a:rPr lang="vi-VN" altLang="x-none" sz="2400" b="0" u="none" dirty="0">
                <a:solidFill>
                  <a:srgbClr val="000000"/>
                </a:solidFill>
                <a:latin typeface="Times New Roman" panose="02020603050405020304" pitchFamily="18" charset="0"/>
              </a:rPr>
              <a:t>đăng ký để được xác nhận chi trả hoặc kinh phí nh</a:t>
            </a:r>
            <a:r>
              <a:rPr lang="vi-VN" altLang="x-none" sz="2400" b="0" u="none" dirty="0">
                <a:solidFill>
                  <a:srgbClr val="000000"/>
                </a:solidFill>
                <a:latin typeface="Times New Roman" panose="02020603050405020304" pitchFamily="18" charset="0"/>
                <a:ea typeface="Times New Roman" panose="02020603050405020304" pitchFamily="18" charset="0"/>
              </a:rPr>
              <a:t>à</a:t>
            </a:r>
            <a:r>
              <a:rPr lang="vi-VN" altLang="x-none" sz="2400" b="0" u="none" dirty="0">
                <a:solidFill>
                  <a:srgbClr val="000000"/>
                </a:solidFill>
                <a:latin typeface="Times New Roman" panose="02020603050405020304" pitchFamily="18" charset="0"/>
              </a:rPr>
              <a:t> nước hỗ trợ </a:t>
            </a:r>
            <a:r>
              <a:rPr lang="vi-VN" altLang="x-none" sz="2400" i="1" u="none" dirty="0">
                <a:solidFill>
                  <a:schemeClr val="accent2"/>
                </a:solidFill>
                <a:latin typeface="Times New Roman" panose="02020603050405020304" pitchFamily="18" charset="0"/>
              </a:rPr>
              <a:t>(nếu có).</a:t>
            </a:r>
            <a:endParaRPr lang="en-US" altLang="zh-CN" sz="2400" i="1" u="none" dirty="0">
              <a:solidFill>
                <a:schemeClr val="accent2"/>
              </a:solidFill>
              <a:latin typeface="Times New Roman" panose="02020603050405020304" pitchFamily="18" charset="0"/>
              <a:ea typeface="SimSun" panose="02010600030101010101" pitchFamily="2" charset="-122"/>
            </a:endParaRPr>
          </a:p>
          <a:p>
            <a:pPr marL="0" indent="0" algn="just">
              <a:buNone/>
            </a:pPr>
            <a:r>
              <a:rPr lang="vi-VN" altLang="x-none" sz="2400" b="0" u="none" dirty="0">
                <a:solidFill>
                  <a:srgbClr val="000000"/>
                </a:solidFill>
                <a:latin typeface="Times New Roman" panose="02020603050405020304" pitchFamily="18" charset="0"/>
              </a:rPr>
              <a:t>4.3. Kinh phí kiểm tra, giám sát </a:t>
            </a:r>
            <a:r>
              <a:rPr lang="vi-VN" altLang="x-none" sz="2400" i="1" u="none" dirty="0">
                <a:solidFill>
                  <a:schemeClr val="accent2"/>
                </a:solidFill>
                <a:latin typeface="Times New Roman" panose="02020603050405020304" pitchFamily="18" charset="0"/>
              </a:rPr>
              <a:t>sau xác nhận </a:t>
            </a:r>
            <a:r>
              <a:rPr lang="vi-VN" altLang="x-none" sz="2400" b="0" u="none" dirty="0">
                <a:solidFill>
                  <a:srgbClr val="000000"/>
                </a:solidFill>
                <a:latin typeface="Times New Roman" panose="02020603050405020304" pitchFamily="18" charset="0"/>
              </a:rPr>
              <a:t>lấy từ nguồn ngân sách nh</a:t>
            </a:r>
            <a:r>
              <a:rPr lang="vi-VN" altLang="x-none" sz="2400" b="0" u="none" dirty="0">
                <a:solidFill>
                  <a:srgbClr val="000000"/>
                </a:solidFill>
                <a:latin typeface="Times New Roman" panose="02020603050405020304" pitchFamily="18" charset="0"/>
                <a:ea typeface="Times New Roman" panose="02020603050405020304" pitchFamily="18" charset="0"/>
              </a:rPr>
              <a:t>à</a:t>
            </a:r>
            <a:r>
              <a:rPr lang="vi-VN" altLang="x-none" sz="2400" b="0" u="none" dirty="0">
                <a:solidFill>
                  <a:srgbClr val="000000"/>
                </a:solidFill>
                <a:latin typeface="Times New Roman" panose="02020603050405020304" pitchFamily="18" charset="0"/>
              </a:rPr>
              <a:t> nước cấp thông qua triển khai các </a:t>
            </a:r>
            <a:r>
              <a:rPr lang="vi-VN" altLang="x-none" sz="2400" i="1" u="none" dirty="0">
                <a:solidFill>
                  <a:schemeClr val="accent2"/>
                </a:solidFill>
                <a:latin typeface="Times New Roman" panose="02020603050405020304" pitchFamily="18" charset="0"/>
              </a:rPr>
              <a:t>chương trình</a:t>
            </a:r>
            <a:r>
              <a:rPr lang="vi-VN" altLang="x-none" sz="2400" b="0" u="none" dirty="0">
                <a:solidFill>
                  <a:srgbClr val="000000"/>
                </a:solidFill>
                <a:latin typeface="Times New Roman" panose="02020603050405020304" pitchFamily="18" charset="0"/>
              </a:rPr>
              <a:t>, kế hoạch kiểm tra, giám sát an to</a:t>
            </a:r>
            <a:r>
              <a:rPr lang="vi-VN" altLang="x-none" sz="2400" b="0" u="none" dirty="0">
                <a:solidFill>
                  <a:srgbClr val="000000"/>
                </a:solidFill>
                <a:latin typeface="Times New Roman" panose="02020603050405020304" pitchFamily="18" charset="0"/>
                <a:ea typeface="Times New Roman" panose="02020603050405020304" pitchFamily="18" charset="0"/>
              </a:rPr>
              <a:t>à</a:t>
            </a:r>
            <a:r>
              <a:rPr lang="vi-VN" altLang="x-none" sz="2400" b="0" u="none" dirty="0">
                <a:solidFill>
                  <a:srgbClr val="000000"/>
                </a:solidFill>
                <a:latin typeface="Times New Roman" panose="02020603050405020304" pitchFamily="18" charset="0"/>
              </a:rPr>
              <a:t>n thực phẩm tại địa phương</a:t>
            </a:r>
            <a:endParaRPr lang="en-US" altLang="zh-CN" sz="2400" b="0" u="none" dirty="0">
              <a:latin typeface="Times New Roman" panose="02020603050405020304" pitchFamily="18" charset="0"/>
              <a:ea typeface="SimSun" panose="02010600030101010101" pitchFamily="2" charset="-122"/>
            </a:endParaRPr>
          </a:p>
        </p:txBody>
      </p:sp>
    </p:spTree>
  </p:cSld>
  <p:clrMapOvr>
    <a:masterClrMapping/>
  </p:clrMapOvr>
  <p:transition>
    <p:fade thruBlk="1"/>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auto">
          <a:xfrm>
            <a:off x="0" y="0"/>
            <a:ext cx="9906000" cy="1295400"/>
          </a:xfrm>
          <a:prstGeom prst="rect">
            <a:avLst/>
          </a:prstGeom>
          <a:gradFill rotWithShape="1">
            <a:gsLst>
              <a:gs pos="0">
                <a:srgbClr val="E29700">
                  <a:alpha val="37000"/>
                </a:srgbClr>
              </a:gs>
              <a:gs pos="50000">
                <a:srgbClr val="FFEB97"/>
              </a:gs>
              <a:gs pos="100000">
                <a:srgbClr val="E29700">
                  <a:alpha val="37000"/>
                </a:srgbClr>
              </a:gs>
            </a:gsLst>
            <a:lin ang="5400000" scaled="1"/>
          </a:gradFill>
          <a:ln w="9525" cmpd="sng">
            <a:noFill/>
            <a:prstDash val="solid"/>
            <a:miter lim="800000"/>
          </a:ln>
          <a:effectLst/>
          <a:scene3d>
            <a:camera prst="orthographicFront"/>
            <a:lightRig rig="balanced" dir="t"/>
          </a:scene3d>
          <a:sp3d prstMaterial="plastic"/>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 altLang="x-none" sz="2800" b="1" dirty="0">
                <a:solidFill>
                  <a:srgbClr val="FF0000"/>
                </a:solidFill>
                <a:latin typeface="Arial" panose="020B0604020202020204" pitchFamily="34" charset="0"/>
                <a:cs typeface="Times New Roman" panose="02020603050405020304" pitchFamily="18" charset="0"/>
              </a:rPr>
              <a:t>LOGO SẢN PHẨM CHUỖI</a:t>
            </a:r>
            <a:endParaRPr lang="" altLang="x-none" sz="2800" b="1" dirty="0">
              <a:solidFill>
                <a:srgbClr val="FF0000"/>
              </a:solidFill>
              <a:latin typeface="Arial" panose="020B0604020202020204" pitchFamily="34" charset="0"/>
              <a:ea typeface="Times New Roman" panose="02020603050405020304" pitchFamily="18" charset="0"/>
            </a:endParaRPr>
          </a:p>
        </p:txBody>
      </p:sp>
      <p:pic>
        <p:nvPicPr>
          <p:cNvPr id="54277" name="Picture 2"/>
          <p:cNvPicPr>
            <a:picLocks noGrp="1" noChangeAspect="1"/>
          </p:cNvPicPr>
          <p:nvPr>
            <p:ph idx="1"/>
          </p:nvPr>
        </p:nvPicPr>
        <p:blipFill>
          <a:blip r:embed="rId2"/>
          <a:srcRect/>
          <a:stretch>
            <a:fillRect/>
          </a:stretch>
        </p:blipFill>
        <p:spPr>
          <a:xfrm>
            <a:off x="2438400" y="1600200"/>
            <a:ext cx="5029200" cy="4800600"/>
          </a:xfrm>
          <a:ln/>
        </p:spPr>
      </p:pic>
    </p:spTree>
  </p:cSld>
  <p:clrMapOvr>
    <a:masterClrMapping/>
  </p:clrMapOvr>
  <p:transition>
    <p:fade thruBlk="1"/>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auto">
          <a:xfrm>
            <a:off x="0" y="0"/>
            <a:ext cx="9906000" cy="1905040"/>
          </a:xfrm>
          <a:prstGeom prst="rect">
            <a:avLst/>
          </a:prstGeom>
          <a:gradFill rotWithShape="1">
            <a:gsLst>
              <a:gs pos="0">
                <a:srgbClr val="E29700">
                  <a:alpha val="37000"/>
                </a:srgbClr>
              </a:gs>
              <a:gs pos="50000">
                <a:srgbClr val="FFEB97"/>
              </a:gs>
              <a:gs pos="100000">
                <a:srgbClr val="E29700">
                  <a:alpha val="37000"/>
                </a:srgbClr>
              </a:gs>
            </a:gsLst>
            <a:lin ang="5400000" scaled="1"/>
          </a:gradFill>
          <a:ln w="9525" cmpd="sng">
            <a:noFill/>
            <a:prstDash val="solid"/>
            <a:miter lim="800000"/>
          </a:ln>
          <a:effectLst/>
          <a:scene3d>
            <a:camera prst="orthographicFront"/>
            <a:lightRig rig="balanced" dir="t"/>
          </a:scene3d>
          <a:sp3d prstMaterial="plastic"/>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altLang="x-none" sz="2600" dirty="0" err="1" smtClean="0">
                <a:latin typeface="Times New Roman" pitchFamily="18" charset="0"/>
                <a:ea typeface="Times New Roman" panose="02020603050405020304" pitchFamily="18" charset="0"/>
                <a:cs typeface="Times New Roman" pitchFamily="18" charset="0"/>
              </a:rPr>
              <a:t>Phân</a:t>
            </a:r>
            <a:r>
              <a:rPr lang="" altLang="x-none" sz="2600" dirty="0" smtClean="0">
                <a:latin typeface="Times New Roman" pitchFamily="18" charset="0"/>
                <a:ea typeface="Times New Roman" panose="02020603050405020304" pitchFamily="18" charset="0"/>
                <a:cs typeface="Times New Roman" pitchFamily="18" charset="0"/>
              </a:rPr>
              <a:t> công, phân cấp </a:t>
            </a:r>
            <a:r>
              <a:rPr lang="en-GB" sz="2600" dirty="0" err="1">
                <a:latin typeface="Times New Roman" pitchFamily="18" charset="0"/>
                <a:cs typeface="Times New Roman" pitchFamily="18" charset="0"/>
              </a:rPr>
              <a:t>quản</a:t>
            </a:r>
            <a:r>
              <a:rPr lang="en-GB" sz="2600" dirty="0">
                <a:latin typeface="Times New Roman" pitchFamily="18" charset="0"/>
                <a:cs typeface="Times New Roman" pitchFamily="18" charset="0"/>
              </a:rPr>
              <a:t> </a:t>
            </a:r>
            <a:r>
              <a:rPr lang="en-GB" sz="2600" dirty="0" err="1">
                <a:latin typeface="Times New Roman" pitchFamily="18" charset="0"/>
                <a:cs typeface="Times New Roman" pitchFamily="18" charset="0"/>
              </a:rPr>
              <a:t>ly</a:t>
            </a:r>
            <a:r>
              <a:rPr lang="en-GB" sz="2600" dirty="0">
                <a:latin typeface="Times New Roman" pitchFamily="18" charset="0"/>
                <a:cs typeface="Times New Roman" pitchFamily="18" charset="0"/>
              </a:rPr>
              <a:t>́ </a:t>
            </a:r>
            <a:r>
              <a:rPr lang="en-GB" sz="2600" dirty="0" err="1">
                <a:latin typeface="Times New Roman" pitchFamily="18" charset="0"/>
                <a:cs typeface="Times New Roman" pitchFamily="18" charset="0"/>
              </a:rPr>
              <a:t>Nha</a:t>
            </a:r>
            <a:r>
              <a:rPr lang="en-GB" sz="2600" dirty="0">
                <a:latin typeface="Times New Roman" pitchFamily="18" charset="0"/>
                <a:cs typeface="Times New Roman" pitchFamily="18" charset="0"/>
              </a:rPr>
              <a:t>̀ </a:t>
            </a:r>
            <a:r>
              <a:rPr lang="en-GB" sz="2600" dirty="0" err="1">
                <a:latin typeface="Times New Roman" pitchFamily="18" charset="0"/>
                <a:cs typeface="Times New Roman" pitchFamily="18" charset="0"/>
              </a:rPr>
              <a:t>nước</a:t>
            </a:r>
            <a:r>
              <a:rPr lang="en-GB" sz="2600" dirty="0">
                <a:latin typeface="Times New Roman" pitchFamily="18" charset="0"/>
                <a:cs typeface="Times New Roman" pitchFamily="18" charset="0"/>
              </a:rPr>
              <a:t> </a:t>
            </a:r>
            <a:r>
              <a:rPr lang="en-GB" sz="2600" dirty="0" err="1">
                <a:latin typeface="Times New Roman" pitchFamily="18" charset="0"/>
                <a:cs typeface="Times New Roman" pitchFamily="18" charset="0"/>
              </a:rPr>
              <a:t>về</a:t>
            </a:r>
            <a:r>
              <a:rPr lang="en-GB" sz="2600" dirty="0">
                <a:latin typeface="Times New Roman" pitchFamily="18" charset="0"/>
                <a:cs typeface="Times New Roman" pitchFamily="18" charset="0"/>
              </a:rPr>
              <a:t> </a:t>
            </a:r>
            <a:r>
              <a:rPr lang="en-GB" sz="2600" dirty="0" smtClean="0">
                <a:latin typeface="Times New Roman" pitchFamily="18" charset="0"/>
                <a:cs typeface="Times New Roman" pitchFamily="18" charset="0"/>
              </a:rPr>
              <a:t> ATTP </a:t>
            </a:r>
            <a:r>
              <a:rPr lang="en-GB" sz="2600" dirty="0" err="1">
                <a:latin typeface="Times New Roman" pitchFamily="18" charset="0"/>
                <a:cs typeface="Times New Roman" pitchFamily="18" charset="0"/>
              </a:rPr>
              <a:t>thuộc</a:t>
            </a:r>
            <a:r>
              <a:rPr lang="en-GB" sz="2600" dirty="0">
                <a:latin typeface="Times New Roman" pitchFamily="18" charset="0"/>
                <a:cs typeface="Times New Roman" pitchFamily="18" charset="0"/>
              </a:rPr>
              <a:t> </a:t>
            </a:r>
            <a:r>
              <a:rPr lang="en-GB" sz="2600" dirty="0" err="1">
                <a:latin typeface="Times New Roman" pitchFamily="18" charset="0"/>
                <a:cs typeface="Times New Roman" pitchFamily="18" charset="0"/>
              </a:rPr>
              <a:t>thẩm</a:t>
            </a:r>
            <a:r>
              <a:rPr lang="en-GB" sz="2600" dirty="0">
                <a:latin typeface="Times New Roman" pitchFamily="18" charset="0"/>
                <a:cs typeface="Times New Roman" pitchFamily="18" charset="0"/>
              </a:rPr>
              <a:t> </a:t>
            </a:r>
            <a:r>
              <a:rPr lang="en-GB" sz="2600" dirty="0" err="1">
                <a:latin typeface="Times New Roman" pitchFamily="18" charset="0"/>
                <a:cs typeface="Times New Roman" pitchFamily="18" charset="0"/>
              </a:rPr>
              <a:t>quyền</a:t>
            </a:r>
            <a:r>
              <a:rPr lang="en-GB" sz="2600" dirty="0">
                <a:latin typeface="Times New Roman" pitchFamily="18" charset="0"/>
                <a:cs typeface="Times New Roman" pitchFamily="18" charset="0"/>
              </a:rPr>
              <a:t> </a:t>
            </a:r>
            <a:r>
              <a:rPr lang="en-GB" sz="2600" dirty="0" err="1">
                <a:latin typeface="Times New Roman" pitchFamily="18" charset="0"/>
                <a:cs typeface="Times New Roman" pitchFamily="18" charset="0"/>
              </a:rPr>
              <a:t>quản</a:t>
            </a:r>
            <a:r>
              <a:rPr lang="en-GB" sz="2600" dirty="0">
                <a:latin typeface="Times New Roman" pitchFamily="18" charset="0"/>
                <a:cs typeface="Times New Roman" pitchFamily="18" charset="0"/>
              </a:rPr>
              <a:t> </a:t>
            </a:r>
            <a:r>
              <a:rPr lang="en-GB" sz="2600" dirty="0" err="1">
                <a:latin typeface="Times New Roman" pitchFamily="18" charset="0"/>
                <a:cs typeface="Times New Roman" pitchFamily="18" charset="0"/>
              </a:rPr>
              <a:t>lý</a:t>
            </a:r>
            <a:r>
              <a:rPr lang="en-GB" sz="2600" dirty="0">
                <a:latin typeface="Times New Roman" pitchFamily="18" charset="0"/>
                <a:cs typeface="Times New Roman" pitchFamily="18" charset="0"/>
              </a:rPr>
              <a:t> </a:t>
            </a:r>
            <a:r>
              <a:rPr lang="en-GB" sz="2600" dirty="0" err="1">
                <a:latin typeface="Times New Roman" pitchFamily="18" charset="0"/>
                <a:cs typeface="Times New Roman" pitchFamily="18" charset="0"/>
              </a:rPr>
              <a:t>của</a:t>
            </a:r>
            <a:r>
              <a:rPr lang="en-GB" sz="2600" dirty="0">
                <a:latin typeface="Times New Roman" pitchFamily="18" charset="0"/>
                <a:cs typeface="Times New Roman" pitchFamily="18" charset="0"/>
              </a:rPr>
              <a:t> </a:t>
            </a:r>
            <a:r>
              <a:rPr lang="en-GB" sz="2600" dirty="0" err="1">
                <a:latin typeface="Times New Roman" pitchFamily="18" charset="0"/>
                <a:cs typeface="Times New Roman" pitchFamily="18" charset="0"/>
              </a:rPr>
              <a:t>ngành</a:t>
            </a:r>
            <a:r>
              <a:rPr lang="en-GB" sz="2600" dirty="0">
                <a:latin typeface="Times New Roman" pitchFamily="18" charset="0"/>
                <a:cs typeface="Times New Roman" pitchFamily="18" charset="0"/>
              </a:rPr>
              <a:t> </a:t>
            </a:r>
            <a:r>
              <a:rPr lang="en-GB" sz="2600" dirty="0" err="1">
                <a:latin typeface="Times New Roman" pitchFamily="18" charset="0"/>
                <a:cs typeface="Times New Roman" pitchFamily="18" charset="0"/>
              </a:rPr>
              <a:t>Nông</a:t>
            </a:r>
            <a:r>
              <a:rPr lang="en-GB" sz="2600" dirty="0">
                <a:latin typeface="Times New Roman" pitchFamily="18" charset="0"/>
                <a:cs typeface="Times New Roman" pitchFamily="18" charset="0"/>
              </a:rPr>
              <a:t> </a:t>
            </a:r>
            <a:r>
              <a:rPr lang="en-GB" sz="2600" dirty="0" err="1">
                <a:latin typeface="Times New Roman" pitchFamily="18" charset="0"/>
                <a:cs typeface="Times New Roman" pitchFamily="18" charset="0"/>
              </a:rPr>
              <a:t>nghiệp</a:t>
            </a:r>
            <a:r>
              <a:rPr lang="en-GB" sz="2600" dirty="0">
                <a:latin typeface="Times New Roman" pitchFamily="18" charset="0"/>
                <a:cs typeface="Times New Roman" pitchFamily="18" charset="0"/>
              </a:rPr>
              <a:t> </a:t>
            </a:r>
            <a:r>
              <a:rPr lang="en-GB" sz="2600" dirty="0" err="1">
                <a:latin typeface="Times New Roman" pitchFamily="18" charset="0"/>
                <a:cs typeface="Times New Roman" pitchFamily="18" charset="0"/>
              </a:rPr>
              <a:t>trên</a:t>
            </a:r>
            <a:r>
              <a:rPr lang="en-GB" sz="2600" dirty="0">
                <a:latin typeface="Times New Roman" pitchFamily="18" charset="0"/>
                <a:cs typeface="Times New Roman" pitchFamily="18" charset="0"/>
              </a:rPr>
              <a:t> </a:t>
            </a:r>
            <a:r>
              <a:rPr lang="en-GB" sz="2600" dirty="0" err="1">
                <a:latin typeface="Times New Roman" pitchFamily="18" charset="0"/>
                <a:cs typeface="Times New Roman" pitchFamily="18" charset="0"/>
              </a:rPr>
              <a:t>địa</a:t>
            </a:r>
            <a:r>
              <a:rPr lang="en-GB" sz="2600" dirty="0">
                <a:latin typeface="Times New Roman" pitchFamily="18" charset="0"/>
                <a:cs typeface="Times New Roman" pitchFamily="18" charset="0"/>
              </a:rPr>
              <a:t> </a:t>
            </a:r>
            <a:r>
              <a:rPr lang="en-GB" sz="2600" dirty="0" err="1">
                <a:latin typeface="Times New Roman" pitchFamily="18" charset="0"/>
                <a:cs typeface="Times New Roman" pitchFamily="18" charset="0"/>
              </a:rPr>
              <a:t>bàn</a:t>
            </a:r>
            <a:r>
              <a:rPr lang="en-GB" sz="2600" dirty="0">
                <a:latin typeface="Times New Roman" pitchFamily="18" charset="0"/>
                <a:cs typeface="Times New Roman" pitchFamily="18" charset="0"/>
              </a:rPr>
              <a:t> </a:t>
            </a:r>
            <a:r>
              <a:rPr lang="en-GB" sz="2600" dirty="0" err="1">
                <a:latin typeface="Times New Roman" pitchFamily="18" charset="0"/>
                <a:cs typeface="Times New Roman" pitchFamily="18" charset="0"/>
              </a:rPr>
              <a:t>tỉnh</a:t>
            </a:r>
            <a:r>
              <a:rPr lang="en-GB" sz="2600" dirty="0">
                <a:latin typeface="Times New Roman" pitchFamily="18" charset="0"/>
                <a:cs typeface="Times New Roman" pitchFamily="18" charset="0"/>
              </a:rPr>
              <a:t> Lai </a:t>
            </a:r>
            <a:r>
              <a:rPr lang="en-GB" sz="2600" dirty="0" err="1">
                <a:latin typeface="Times New Roman" pitchFamily="18" charset="0"/>
                <a:cs typeface="Times New Roman" pitchFamily="18" charset="0"/>
              </a:rPr>
              <a:t>Châu</a:t>
            </a:r>
            <a:r>
              <a:rPr lang="en-US" sz="2600" dirty="0">
                <a:latin typeface="Times New Roman" pitchFamily="18" charset="0"/>
                <a:cs typeface="Times New Roman" pitchFamily="18" charset="0"/>
              </a:rPr>
              <a:t/>
            </a:r>
            <a:br>
              <a:rPr lang="en-US" sz="2600" dirty="0">
                <a:latin typeface="Times New Roman" pitchFamily="18" charset="0"/>
                <a:cs typeface="Times New Roman" pitchFamily="18" charset="0"/>
              </a:rPr>
            </a:br>
            <a:endParaRPr lang="" altLang="x-none" sz="2600" dirty="0">
              <a:solidFill>
                <a:schemeClr val="tx2"/>
              </a:solidFill>
              <a:latin typeface="Times New Roman" pitchFamily="18" charset="0"/>
              <a:ea typeface="Times New Roman" panose="02020603050405020304" pitchFamily="18" charset="0"/>
              <a:cs typeface="Times New Roman" pitchFamily="18" charset="0"/>
            </a:endParaRPr>
          </a:p>
        </p:txBody>
      </p:sp>
      <p:sp>
        <p:nvSpPr>
          <p:cNvPr id="68613" name="Content Placeholder 2"/>
          <p:cNvSpPr>
            <a:spLocks noGrp="1"/>
          </p:cNvSpPr>
          <p:nvPr>
            <p:ph idx="1"/>
          </p:nvPr>
        </p:nvSpPr>
        <p:spPr>
          <a:ln/>
        </p:spPr>
        <p:txBody>
          <a:bodyPr vert="horz" wrap="square" lIns="91440" tIns="45720" rIns="91440" bIns="45720" anchor="t" anchorCtr="0"/>
          <a:lstStyle/>
          <a:p>
            <a:pPr indent="0" algn="just">
              <a:spcBef>
                <a:spcPts val="600"/>
              </a:spcBef>
              <a:buNone/>
              <a:tabLst/>
            </a:pPr>
            <a:r>
              <a:rPr lang="en-US" altLang="zh-CN" sz="2800" b="0" u="none" dirty="0" smtClean="0">
                <a:solidFill>
                  <a:srgbClr val="FF0000"/>
                </a:solidFill>
                <a:latin typeface="Times New Roman" panose="02020603050405020304" pitchFamily="18" charset="0"/>
                <a:ea typeface="SimSun" panose="02010600030101010101" pitchFamily="2" charset="-122"/>
                <a:cs typeface="Times New Roman" pitchFamily="18" charset="0"/>
              </a:rPr>
              <a:t>1. </a:t>
            </a:r>
            <a:r>
              <a:rPr lang="en-US" sz="2800" b="0" u="none" dirty="0" err="1">
                <a:latin typeface="Times New Roman" pitchFamily="18" charset="0"/>
                <a:cs typeface="Times New Roman" pitchFamily="18" charset="0"/>
              </a:rPr>
              <a:t>Quyết</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định</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số</a:t>
            </a:r>
            <a:r>
              <a:rPr lang="en-US" sz="2800" b="0" u="none" dirty="0">
                <a:latin typeface="Times New Roman" pitchFamily="18" charset="0"/>
                <a:cs typeface="Times New Roman" pitchFamily="18" charset="0"/>
              </a:rPr>
              <a:t> </a:t>
            </a:r>
            <a:r>
              <a:rPr lang="en-US" sz="2800" b="0" u="none" dirty="0">
                <a:solidFill>
                  <a:srgbClr val="FF0000"/>
                </a:solidFill>
                <a:latin typeface="Times New Roman" pitchFamily="18" charset="0"/>
                <a:cs typeface="Times New Roman" pitchFamily="18" charset="0"/>
              </a:rPr>
              <a:t>336/QĐ-UBND</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ngày</a:t>
            </a:r>
            <a:r>
              <a:rPr lang="en-US" sz="2800" b="0" u="none" dirty="0">
                <a:latin typeface="Times New Roman" pitchFamily="18" charset="0"/>
                <a:cs typeface="Times New Roman" pitchFamily="18" charset="0"/>
              </a:rPr>
              <a:t> 05/4/2019 </a:t>
            </a:r>
            <a:r>
              <a:rPr lang="en-US" sz="2800" b="0" u="none" dirty="0" err="1">
                <a:latin typeface="Times New Roman" pitchFamily="18" charset="0"/>
                <a:cs typeface="Times New Roman" pitchFamily="18" charset="0"/>
              </a:rPr>
              <a:t>Về</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việc</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phân</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công</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nhiệm</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vụ</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quản</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lý</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chất</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lượng</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vệ</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sinh</a:t>
            </a:r>
            <a:r>
              <a:rPr lang="en-US" sz="2800" b="0" u="none" dirty="0">
                <a:latin typeface="Times New Roman" pitchFamily="18" charset="0"/>
                <a:cs typeface="Times New Roman" pitchFamily="18" charset="0"/>
              </a:rPr>
              <a:t> an </a:t>
            </a:r>
            <a:r>
              <a:rPr lang="en-US" sz="2800" b="0" u="none" dirty="0" err="1">
                <a:latin typeface="Times New Roman" pitchFamily="18" charset="0"/>
                <a:cs typeface="Times New Roman" pitchFamily="18" charset="0"/>
              </a:rPr>
              <a:t>toàn</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thực</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phẩm</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thuộc</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phạm</a:t>
            </a:r>
            <a:r>
              <a:rPr lang="en-US" sz="2800" b="0" u="none" dirty="0">
                <a:latin typeface="Times New Roman" pitchFamily="18" charset="0"/>
                <a:cs typeface="Times New Roman" pitchFamily="18" charset="0"/>
              </a:rPr>
              <a:t> vi </a:t>
            </a:r>
            <a:r>
              <a:rPr lang="en-US" sz="2800" b="0" u="none" dirty="0" err="1">
                <a:latin typeface="Times New Roman" pitchFamily="18" charset="0"/>
                <a:cs typeface="Times New Roman" pitchFamily="18" charset="0"/>
              </a:rPr>
              <a:t>quản</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lý</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của</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ngành</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Nông</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nghiệp</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và</a:t>
            </a:r>
            <a:r>
              <a:rPr lang="en-US" sz="2800" b="0" u="none" dirty="0">
                <a:latin typeface="Times New Roman" pitchFamily="18" charset="0"/>
                <a:cs typeface="Times New Roman" pitchFamily="18" charset="0"/>
              </a:rPr>
              <a:t> PTNT </a:t>
            </a:r>
            <a:r>
              <a:rPr lang="en-US" sz="2800" b="0" u="none" dirty="0" err="1">
                <a:latin typeface="Times New Roman" pitchFamily="18" charset="0"/>
                <a:cs typeface="Times New Roman" pitchFamily="18" charset="0"/>
              </a:rPr>
              <a:t>trên</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địa</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bàn</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tỉnh</a:t>
            </a:r>
            <a:r>
              <a:rPr lang="en-US" sz="2800" b="0" u="none" dirty="0">
                <a:latin typeface="Times New Roman" pitchFamily="18" charset="0"/>
                <a:cs typeface="Times New Roman" pitchFamily="18" charset="0"/>
              </a:rPr>
              <a:t> Lai </a:t>
            </a:r>
            <a:r>
              <a:rPr lang="en-US" sz="2800" b="0" u="none" dirty="0" err="1">
                <a:latin typeface="Times New Roman" pitchFamily="18" charset="0"/>
                <a:cs typeface="Times New Roman" pitchFamily="18" charset="0"/>
              </a:rPr>
              <a:t>Châu</a:t>
            </a:r>
            <a:r>
              <a:rPr lang="en-US" sz="2800" b="0" u="none" dirty="0" smtClean="0">
                <a:latin typeface="Times New Roman" pitchFamily="18" charset="0"/>
                <a:cs typeface="Times New Roman" pitchFamily="18" charset="0"/>
              </a:rPr>
              <a:t>.</a:t>
            </a:r>
            <a:endParaRPr lang="en-US" altLang="zh-CN" sz="2800" b="0" u="none" dirty="0">
              <a:solidFill>
                <a:srgbClr val="FF0000"/>
              </a:solidFill>
              <a:latin typeface="Times New Roman" panose="02020603050405020304" pitchFamily="18" charset="0"/>
              <a:ea typeface="SimSun" panose="02010600030101010101" pitchFamily="2" charset="-122"/>
              <a:cs typeface="Times New Roman" pitchFamily="18" charset="0"/>
            </a:endParaRPr>
          </a:p>
          <a:p>
            <a:pPr indent="0">
              <a:buNone/>
              <a:tabLst/>
            </a:pP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Tại</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Mục</a:t>
            </a:r>
            <a:r>
              <a:rPr lang="en-US" altLang="zh-CN" sz="2800" b="0" u="none" dirty="0" smtClean="0">
                <a:latin typeface="Times New Roman" pitchFamily="18" charset="0"/>
                <a:ea typeface="SimSun" panose="02010600030101010101" pitchFamily="2" charset="-122"/>
                <a:cs typeface="Times New Roman" pitchFamily="18" charset="0"/>
              </a:rPr>
              <a:t> 1 </a:t>
            </a:r>
            <a:r>
              <a:rPr lang="en-US" altLang="zh-CN" sz="2800" b="0" u="none" dirty="0" err="1">
                <a:latin typeface="Times New Roman" pitchFamily="18" charset="0"/>
                <a:ea typeface="SimSun" panose="02010600030101010101" pitchFamily="2" charset="-122"/>
                <a:cs typeface="Times New Roman" pitchFamily="18" charset="0"/>
              </a:rPr>
              <a:t>Đ</a:t>
            </a:r>
            <a:r>
              <a:rPr lang="en-US" altLang="zh-CN" sz="2800" b="0" u="none" dirty="0" err="1" smtClean="0">
                <a:latin typeface="Times New Roman" pitchFamily="18" charset="0"/>
                <a:ea typeface="SimSun" panose="02010600030101010101" pitchFamily="2" charset="-122"/>
                <a:cs typeface="Times New Roman" pitchFamily="18" charset="0"/>
              </a:rPr>
              <a:t>iều</a:t>
            </a:r>
            <a:r>
              <a:rPr lang="en-US" altLang="zh-CN" sz="2800" b="0" u="none" dirty="0" smtClean="0">
                <a:latin typeface="Times New Roman" pitchFamily="18" charset="0"/>
                <a:ea typeface="SimSun" panose="02010600030101010101" pitchFamily="2" charset="-122"/>
                <a:cs typeface="Times New Roman" pitchFamily="18" charset="0"/>
              </a:rPr>
              <a:t> 1 </a:t>
            </a:r>
            <a:r>
              <a:rPr lang="en-US" altLang="zh-CN" sz="2800" b="0" u="none" dirty="0" err="1" smtClean="0">
                <a:latin typeface="Times New Roman" pitchFamily="18" charset="0"/>
                <a:ea typeface="SimSun" panose="02010600030101010101" pitchFamily="2" charset="-122"/>
                <a:cs typeface="Times New Roman" pitchFamily="18" charset="0"/>
              </a:rPr>
              <a:t>Ủy</a:t>
            </a:r>
            <a:r>
              <a:rPr lang="en-US" altLang="zh-CN" sz="2800" b="0" u="none" dirty="0" smtClean="0">
                <a:latin typeface="Times New Roman" pitchFamily="18" charset="0"/>
                <a:ea typeface="SimSun" panose="02010600030101010101" pitchFamily="2" charset="-122"/>
                <a:cs typeface="Times New Roman" pitchFamily="18" charset="0"/>
              </a:rPr>
              <a:t> ban </a:t>
            </a:r>
            <a:r>
              <a:rPr lang="en-US" altLang="zh-CN" sz="2800" b="0" u="none" dirty="0" err="1" smtClean="0">
                <a:latin typeface="Times New Roman" pitchFamily="18" charset="0"/>
                <a:ea typeface="SimSun" panose="02010600030101010101" pitchFamily="2" charset="-122"/>
                <a:cs typeface="Times New Roman" pitchFamily="18" charset="0"/>
              </a:rPr>
              <a:t>nhân</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dân</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solidFill>
                  <a:srgbClr val="FF0000"/>
                </a:solidFill>
                <a:latin typeface="Times New Roman" pitchFamily="18" charset="0"/>
                <a:ea typeface="SimSun" panose="02010600030101010101" pitchFamily="2" charset="-122"/>
                <a:cs typeface="Times New Roman" pitchFamily="18" charset="0"/>
              </a:rPr>
              <a:t>các</a:t>
            </a:r>
            <a:r>
              <a:rPr lang="en-US" altLang="zh-CN" sz="2800" b="0" u="none" dirty="0" smtClean="0">
                <a:solidFill>
                  <a:srgbClr val="FF0000"/>
                </a:solidFill>
                <a:latin typeface="Times New Roman" pitchFamily="18" charset="0"/>
                <a:ea typeface="SimSun" panose="02010600030101010101" pitchFamily="2" charset="-122"/>
                <a:cs typeface="Times New Roman" pitchFamily="18" charset="0"/>
              </a:rPr>
              <a:t> </a:t>
            </a:r>
            <a:r>
              <a:rPr lang="en-US" altLang="zh-CN" sz="2800" b="0" u="none" dirty="0" err="1" smtClean="0">
                <a:solidFill>
                  <a:srgbClr val="FF0000"/>
                </a:solidFill>
                <a:latin typeface="Times New Roman" pitchFamily="18" charset="0"/>
                <a:ea typeface="SimSun" panose="02010600030101010101" pitchFamily="2" charset="-122"/>
                <a:cs typeface="Times New Roman" pitchFamily="18" charset="0"/>
              </a:rPr>
              <a:t>huyện</a:t>
            </a:r>
            <a:r>
              <a:rPr lang="en-US" altLang="zh-CN" sz="2800" b="0" u="none" dirty="0" smtClean="0">
                <a:solidFill>
                  <a:srgbClr val="FF0000"/>
                </a:solidFill>
                <a:latin typeface="Times New Roman" pitchFamily="18" charset="0"/>
                <a:ea typeface="SimSun" panose="02010600030101010101" pitchFamily="2" charset="-122"/>
                <a:cs typeface="Times New Roman" pitchFamily="18" charset="0"/>
              </a:rPr>
              <a:t>, </a:t>
            </a:r>
            <a:r>
              <a:rPr lang="en-US" altLang="zh-CN" sz="2800" b="0" u="none" dirty="0" err="1" smtClean="0">
                <a:solidFill>
                  <a:srgbClr val="FF0000"/>
                </a:solidFill>
                <a:latin typeface="Times New Roman" pitchFamily="18" charset="0"/>
                <a:ea typeface="SimSun" panose="02010600030101010101" pitchFamily="2" charset="-122"/>
                <a:cs typeface="Times New Roman" pitchFamily="18" charset="0"/>
              </a:rPr>
              <a:t>thành</a:t>
            </a:r>
            <a:r>
              <a:rPr lang="en-US" altLang="zh-CN" sz="2800" b="0" u="none" dirty="0" smtClean="0">
                <a:solidFill>
                  <a:srgbClr val="FF0000"/>
                </a:solidFill>
                <a:latin typeface="Times New Roman" pitchFamily="18" charset="0"/>
                <a:ea typeface="SimSun" panose="02010600030101010101" pitchFamily="2" charset="-122"/>
                <a:cs typeface="Times New Roman" pitchFamily="18" charset="0"/>
              </a:rPr>
              <a:t> </a:t>
            </a:r>
            <a:r>
              <a:rPr lang="en-US" altLang="zh-CN" sz="2800" b="0" u="none" dirty="0" err="1" smtClean="0">
                <a:solidFill>
                  <a:srgbClr val="FF0000"/>
                </a:solidFill>
                <a:latin typeface="Times New Roman" pitchFamily="18" charset="0"/>
                <a:ea typeface="SimSun" panose="02010600030101010101" pitchFamily="2" charset="-122"/>
                <a:cs typeface="Times New Roman" pitchFamily="18" charset="0"/>
              </a:rPr>
              <a:t>phố</a:t>
            </a:r>
            <a:r>
              <a:rPr lang="en-US" altLang="zh-CN" sz="2800" b="0" u="none" dirty="0" smtClean="0">
                <a:solidFill>
                  <a:srgbClr val="FF0000"/>
                </a:solidFill>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thực</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hiện</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solidFill>
                  <a:srgbClr val="FF0000"/>
                </a:solidFill>
                <a:latin typeface="Times New Roman" pitchFamily="18" charset="0"/>
                <a:ea typeface="SimSun" panose="02010600030101010101" pitchFamily="2" charset="-122"/>
                <a:cs typeface="Times New Roman" pitchFamily="18" charset="0"/>
              </a:rPr>
              <a:t>quản</a:t>
            </a:r>
            <a:r>
              <a:rPr lang="en-US" altLang="zh-CN" sz="2800" b="0" u="none" dirty="0" smtClean="0">
                <a:solidFill>
                  <a:srgbClr val="FF0000"/>
                </a:solidFill>
                <a:latin typeface="Times New Roman" pitchFamily="18" charset="0"/>
                <a:ea typeface="SimSun" panose="02010600030101010101" pitchFamily="2" charset="-122"/>
                <a:cs typeface="Times New Roman" pitchFamily="18" charset="0"/>
              </a:rPr>
              <a:t> </a:t>
            </a:r>
            <a:r>
              <a:rPr lang="en-US" altLang="zh-CN" sz="2800" b="0" u="none" dirty="0" err="1" smtClean="0">
                <a:solidFill>
                  <a:srgbClr val="FF0000"/>
                </a:solidFill>
                <a:latin typeface="Times New Roman" pitchFamily="18" charset="0"/>
                <a:ea typeface="SimSun" panose="02010600030101010101" pitchFamily="2" charset="-122"/>
                <a:cs typeface="Times New Roman" pitchFamily="18" charset="0"/>
              </a:rPr>
              <a:t>lý</a:t>
            </a:r>
            <a:r>
              <a:rPr lang="en-US" altLang="zh-CN" sz="2800" b="0" u="none" dirty="0" smtClean="0">
                <a:solidFill>
                  <a:srgbClr val="FF0000"/>
                </a:solidFill>
                <a:latin typeface="Times New Roman" pitchFamily="18" charset="0"/>
                <a:ea typeface="SimSun" panose="02010600030101010101" pitchFamily="2" charset="-122"/>
                <a:cs typeface="Times New Roman" pitchFamily="18" charset="0"/>
              </a:rPr>
              <a:t> </a:t>
            </a:r>
            <a:r>
              <a:rPr lang="en-US" altLang="zh-CN" sz="2800" b="0" u="none" dirty="0" err="1" smtClean="0">
                <a:solidFill>
                  <a:srgbClr val="FF0000"/>
                </a:solidFill>
                <a:latin typeface="Times New Roman" pitchFamily="18" charset="0"/>
                <a:ea typeface="SimSun" panose="02010600030101010101" pitchFamily="2" charset="-122"/>
                <a:cs typeface="Times New Roman" pitchFamily="18" charset="0"/>
              </a:rPr>
              <a:t>các</a:t>
            </a:r>
            <a:r>
              <a:rPr lang="en-US" altLang="zh-CN" sz="2800" b="0" u="none" dirty="0" smtClean="0">
                <a:solidFill>
                  <a:srgbClr val="FF0000"/>
                </a:solidFill>
                <a:latin typeface="Times New Roman" pitchFamily="18" charset="0"/>
                <a:ea typeface="SimSun" panose="02010600030101010101" pitchFamily="2" charset="-122"/>
                <a:cs typeface="Times New Roman" pitchFamily="18" charset="0"/>
              </a:rPr>
              <a:t> </a:t>
            </a:r>
            <a:r>
              <a:rPr lang="en-US" altLang="zh-CN" sz="2800" b="0" u="none" dirty="0" err="1" smtClean="0">
                <a:solidFill>
                  <a:srgbClr val="FF0000"/>
                </a:solidFill>
                <a:latin typeface="Times New Roman" pitchFamily="18" charset="0"/>
                <a:ea typeface="SimSun" panose="02010600030101010101" pitchFamily="2" charset="-122"/>
                <a:cs typeface="Times New Roman" pitchFamily="18" charset="0"/>
              </a:rPr>
              <a:t>cơ</a:t>
            </a:r>
            <a:r>
              <a:rPr lang="en-US" altLang="zh-CN" sz="2800" b="0" u="none" dirty="0" smtClean="0">
                <a:solidFill>
                  <a:srgbClr val="FF0000"/>
                </a:solidFill>
                <a:latin typeface="Times New Roman" pitchFamily="18" charset="0"/>
                <a:ea typeface="SimSun" panose="02010600030101010101" pitchFamily="2" charset="-122"/>
                <a:cs typeface="Times New Roman" pitchFamily="18" charset="0"/>
              </a:rPr>
              <a:t> </a:t>
            </a:r>
            <a:r>
              <a:rPr lang="en-US" altLang="zh-CN" sz="2800" b="0" u="none" dirty="0" err="1" smtClean="0">
                <a:solidFill>
                  <a:srgbClr val="FF0000"/>
                </a:solidFill>
                <a:latin typeface="Times New Roman" pitchFamily="18" charset="0"/>
                <a:ea typeface="SimSun" panose="02010600030101010101" pitchFamily="2" charset="-122"/>
                <a:cs typeface="Times New Roman" pitchFamily="18" charset="0"/>
              </a:rPr>
              <a:t>sở</a:t>
            </a:r>
            <a:r>
              <a:rPr lang="en-US" altLang="zh-CN" sz="2800" b="0" u="none" dirty="0" smtClean="0">
                <a:solidFill>
                  <a:srgbClr val="FF0000"/>
                </a:solidFill>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thuộc</a:t>
            </a:r>
            <a:r>
              <a:rPr lang="en-US" altLang="zh-CN" sz="2800" b="0" u="none" dirty="0" smtClean="0">
                <a:latin typeface="Times New Roman" pitchFamily="18" charset="0"/>
                <a:ea typeface="SimSun" panose="02010600030101010101" pitchFamily="2" charset="-122"/>
                <a:cs typeface="Times New Roman" pitchFamily="18" charset="0"/>
              </a:rPr>
              <a:t> TT17/2018/TT-BNN-PTNT </a:t>
            </a:r>
            <a:r>
              <a:rPr lang="en-US" altLang="zh-CN" sz="2800" b="0" u="none" dirty="0" err="1" smtClean="0">
                <a:latin typeface="Times New Roman" pitchFamily="18" charset="0"/>
                <a:ea typeface="SimSun" panose="02010600030101010101" pitchFamily="2" charset="-122"/>
                <a:cs typeface="Times New Roman" pitchFamily="18" charset="0"/>
              </a:rPr>
              <a:t>ngày</a:t>
            </a:r>
            <a:r>
              <a:rPr lang="en-US" altLang="zh-CN" sz="2800" b="0" u="none" dirty="0" smtClean="0">
                <a:latin typeface="Times New Roman" pitchFamily="18" charset="0"/>
                <a:ea typeface="SimSun" panose="02010600030101010101" pitchFamily="2" charset="-122"/>
                <a:cs typeface="Times New Roman" pitchFamily="18" charset="0"/>
              </a:rPr>
              <a:t> 31/10/201/</a:t>
            </a:r>
          </a:p>
          <a:p>
            <a:pPr indent="0">
              <a:buNone/>
              <a:tabLst/>
            </a:pP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Tại</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Mục</a:t>
            </a:r>
            <a:r>
              <a:rPr lang="en-US" altLang="zh-CN" sz="2800" b="0" u="none" dirty="0" smtClean="0">
                <a:latin typeface="Times New Roman" pitchFamily="18" charset="0"/>
                <a:ea typeface="SimSun" panose="02010600030101010101" pitchFamily="2" charset="-122"/>
                <a:cs typeface="Times New Roman" pitchFamily="18" charset="0"/>
              </a:rPr>
              <a:t> 2 </a:t>
            </a:r>
            <a:r>
              <a:rPr lang="en-US" altLang="zh-CN" sz="2800" b="0" u="none" dirty="0" err="1" smtClean="0">
                <a:latin typeface="Times New Roman" pitchFamily="18" charset="0"/>
                <a:ea typeface="SimSun" panose="02010600030101010101" pitchFamily="2" charset="-122"/>
                <a:cs typeface="Times New Roman" pitchFamily="18" charset="0"/>
              </a:rPr>
              <a:t>Điều</a:t>
            </a:r>
            <a:r>
              <a:rPr lang="en-US" altLang="zh-CN" sz="2800" b="0" u="none" dirty="0" smtClean="0">
                <a:latin typeface="Times New Roman" pitchFamily="18" charset="0"/>
                <a:ea typeface="SimSun" panose="02010600030101010101" pitchFamily="2" charset="-122"/>
                <a:cs typeface="Times New Roman" pitchFamily="18" charset="0"/>
              </a:rPr>
              <a:t> 1 </a:t>
            </a:r>
            <a:r>
              <a:rPr lang="en-US" altLang="zh-CN" sz="2800" b="0" u="none" dirty="0" err="1" smtClean="0">
                <a:solidFill>
                  <a:srgbClr val="FF0000"/>
                </a:solidFill>
                <a:latin typeface="Times New Roman" pitchFamily="18" charset="0"/>
                <a:ea typeface="SimSun" panose="02010600030101010101" pitchFamily="2" charset="-122"/>
                <a:cs typeface="Times New Roman" pitchFamily="18" charset="0"/>
              </a:rPr>
              <a:t>Sở</a:t>
            </a:r>
            <a:r>
              <a:rPr lang="en-US" altLang="zh-CN" sz="2800" b="0" u="none" dirty="0" smtClean="0">
                <a:solidFill>
                  <a:srgbClr val="FF0000"/>
                </a:solidFill>
                <a:latin typeface="Times New Roman" pitchFamily="18" charset="0"/>
                <a:ea typeface="SimSun" panose="02010600030101010101" pitchFamily="2" charset="-122"/>
                <a:cs typeface="Times New Roman" pitchFamily="18" charset="0"/>
              </a:rPr>
              <a:t> </a:t>
            </a:r>
            <a:r>
              <a:rPr lang="en-US" altLang="zh-CN" sz="2800" b="0" u="none" dirty="0" err="1" smtClean="0">
                <a:solidFill>
                  <a:srgbClr val="FF0000"/>
                </a:solidFill>
                <a:latin typeface="Times New Roman" pitchFamily="18" charset="0"/>
                <a:ea typeface="SimSun" panose="02010600030101010101" pitchFamily="2" charset="-122"/>
                <a:cs typeface="Times New Roman" pitchFamily="18" charset="0"/>
              </a:rPr>
              <a:t>Nông</a:t>
            </a:r>
            <a:r>
              <a:rPr lang="en-US" altLang="zh-CN" sz="2800" b="0" u="none" dirty="0" smtClean="0">
                <a:solidFill>
                  <a:srgbClr val="FF0000"/>
                </a:solidFill>
                <a:latin typeface="Times New Roman" pitchFamily="18" charset="0"/>
                <a:ea typeface="SimSun" panose="02010600030101010101" pitchFamily="2" charset="-122"/>
                <a:cs typeface="Times New Roman" pitchFamily="18" charset="0"/>
              </a:rPr>
              <a:t> </a:t>
            </a:r>
            <a:r>
              <a:rPr lang="en-US" altLang="zh-CN" sz="2800" b="0" u="none" dirty="0" err="1" smtClean="0">
                <a:solidFill>
                  <a:srgbClr val="FF0000"/>
                </a:solidFill>
                <a:latin typeface="Times New Roman" pitchFamily="18" charset="0"/>
                <a:ea typeface="SimSun" panose="02010600030101010101" pitchFamily="2" charset="-122"/>
                <a:cs typeface="Times New Roman" pitchFamily="18" charset="0"/>
              </a:rPr>
              <a:t>nghiệp</a:t>
            </a:r>
            <a:r>
              <a:rPr lang="en-US" altLang="zh-CN" sz="2800" b="0" u="none" dirty="0" smtClean="0">
                <a:solidFill>
                  <a:srgbClr val="FF0000"/>
                </a:solidFill>
                <a:latin typeface="Times New Roman" pitchFamily="18" charset="0"/>
                <a:ea typeface="SimSun" panose="02010600030101010101" pitchFamily="2" charset="-122"/>
                <a:cs typeface="Times New Roman" pitchFamily="18" charset="0"/>
              </a:rPr>
              <a:t> </a:t>
            </a:r>
            <a:r>
              <a:rPr lang="en-US" altLang="zh-CN" sz="2800" b="0" u="none" dirty="0" err="1" smtClean="0">
                <a:solidFill>
                  <a:srgbClr val="FF0000"/>
                </a:solidFill>
                <a:latin typeface="Times New Roman" pitchFamily="18" charset="0"/>
                <a:ea typeface="SimSun" panose="02010600030101010101" pitchFamily="2" charset="-122"/>
                <a:cs typeface="Times New Roman" pitchFamily="18" charset="0"/>
              </a:rPr>
              <a:t>và</a:t>
            </a:r>
            <a:r>
              <a:rPr lang="en-US" altLang="zh-CN" sz="2800" b="0" u="none" dirty="0" smtClean="0">
                <a:solidFill>
                  <a:srgbClr val="FF0000"/>
                </a:solidFill>
                <a:latin typeface="Times New Roman" pitchFamily="18" charset="0"/>
                <a:ea typeface="SimSun" panose="02010600030101010101" pitchFamily="2" charset="-122"/>
                <a:cs typeface="Times New Roman" pitchFamily="18" charset="0"/>
              </a:rPr>
              <a:t> PTNT </a:t>
            </a:r>
            <a:r>
              <a:rPr lang="en-US" altLang="zh-CN" sz="2800" b="0" u="none" dirty="0" err="1" smtClean="0">
                <a:latin typeface="Times New Roman" pitchFamily="18" charset="0"/>
                <a:ea typeface="SimSun" panose="02010600030101010101" pitchFamily="2" charset="-122"/>
                <a:cs typeface="Times New Roman" pitchFamily="18" charset="0"/>
              </a:rPr>
              <a:t>thực</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hiện</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tổ</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chức</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solidFill>
                  <a:srgbClr val="FF0000"/>
                </a:solidFill>
                <a:latin typeface="Times New Roman" pitchFamily="18" charset="0"/>
                <a:ea typeface="SimSun" panose="02010600030101010101" pitchFamily="2" charset="-122"/>
                <a:cs typeface="Times New Roman" pitchFamily="18" charset="0"/>
              </a:rPr>
              <a:t>thẩm</a:t>
            </a:r>
            <a:r>
              <a:rPr lang="en-US" altLang="zh-CN" sz="2800" b="0" u="none" dirty="0" smtClean="0">
                <a:solidFill>
                  <a:srgbClr val="FF0000"/>
                </a:solidFill>
                <a:latin typeface="Times New Roman" pitchFamily="18" charset="0"/>
                <a:ea typeface="SimSun" panose="02010600030101010101" pitchFamily="2" charset="-122"/>
                <a:cs typeface="Times New Roman" pitchFamily="18" charset="0"/>
              </a:rPr>
              <a:t> </a:t>
            </a:r>
            <a:r>
              <a:rPr lang="en-US" altLang="zh-CN" sz="2800" b="0" u="none" dirty="0" err="1" smtClean="0">
                <a:solidFill>
                  <a:srgbClr val="FF0000"/>
                </a:solidFill>
                <a:latin typeface="Times New Roman" pitchFamily="18" charset="0"/>
                <a:ea typeface="SimSun" panose="02010600030101010101" pitchFamily="2" charset="-122"/>
                <a:cs typeface="Times New Roman" pitchFamily="18" charset="0"/>
              </a:rPr>
              <a:t>định</a:t>
            </a:r>
            <a:r>
              <a:rPr lang="en-US" altLang="zh-CN" sz="2800" b="0" u="none" dirty="0" smtClean="0">
                <a:solidFill>
                  <a:srgbClr val="FF0000"/>
                </a:solidFill>
                <a:latin typeface="Times New Roman" pitchFamily="18" charset="0"/>
                <a:ea typeface="SimSun" panose="02010600030101010101" pitchFamily="2" charset="-122"/>
                <a:cs typeface="Times New Roman" pitchFamily="18" charset="0"/>
              </a:rPr>
              <a:t>, </a:t>
            </a:r>
            <a:r>
              <a:rPr lang="en-US" altLang="zh-CN" sz="2800" b="0" u="none" dirty="0" err="1" smtClean="0">
                <a:solidFill>
                  <a:srgbClr val="FF0000"/>
                </a:solidFill>
                <a:latin typeface="Times New Roman" pitchFamily="18" charset="0"/>
                <a:ea typeface="SimSun" panose="02010600030101010101" pitchFamily="2" charset="-122"/>
                <a:cs typeface="Times New Roman" pitchFamily="18" charset="0"/>
              </a:rPr>
              <a:t>chứng</a:t>
            </a:r>
            <a:r>
              <a:rPr lang="en-US" altLang="zh-CN" sz="2800" b="0" u="none" dirty="0" smtClean="0">
                <a:solidFill>
                  <a:srgbClr val="FF0000"/>
                </a:solidFill>
                <a:latin typeface="Times New Roman" pitchFamily="18" charset="0"/>
                <a:ea typeface="SimSun" panose="02010600030101010101" pitchFamily="2" charset="-122"/>
                <a:cs typeface="Times New Roman" pitchFamily="18" charset="0"/>
              </a:rPr>
              <a:t> </a:t>
            </a:r>
            <a:r>
              <a:rPr lang="en-US" altLang="zh-CN" sz="2800" b="0" u="none" dirty="0" err="1" smtClean="0">
                <a:solidFill>
                  <a:srgbClr val="FF0000"/>
                </a:solidFill>
                <a:latin typeface="Times New Roman" pitchFamily="18" charset="0"/>
                <a:ea typeface="SimSun" panose="02010600030101010101" pitchFamily="2" charset="-122"/>
                <a:cs typeface="Times New Roman" pitchFamily="18" charset="0"/>
              </a:rPr>
              <a:t>nhận</a:t>
            </a:r>
            <a:r>
              <a:rPr lang="en-US" altLang="zh-CN" sz="2800" b="0" u="none" dirty="0" smtClean="0">
                <a:solidFill>
                  <a:srgbClr val="FF0000"/>
                </a:solidFill>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các</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cơ</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sở</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theo</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quy</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định</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tại</a:t>
            </a:r>
            <a:r>
              <a:rPr lang="en-US" altLang="zh-CN" sz="2800" b="0" u="none" dirty="0" smtClean="0">
                <a:latin typeface="Times New Roman" pitchFamily="18" charset="0"/>
                <a:ea typeface="SimSun" panose="02010600030101010101" pitchFamily="2" charset="-122"/>
                <a:cs typeface="Times New Roman" pitchFamily="18" charset="0"/>
              </a:rPr>
              <a:t> TT 38/2018/TT-BNNPTNT </a:t>
            </a:r>
            <a:r>
              <a:rPr lang="en-US" altLang="zh-CN" sz="2800" b="0" u="none" dirty="0" err="1" smtClean="0">
                <a:latin typeface="Times New Roman" pitchFamily="18" charset="0"/>
                <a:ea typeface="SimSun" panose="02010600030101010101" pitchFamily="2" charset="-122"/>
                <a:cs typeface="Times New Roman" pitchFamily="18" charset="0"/>
              </a:rPr>
              <a:t>ngày</a:t>
            </a:r>
            <a:r>
              <a:rPr lang="en-US" altLang="zh-CN" sz="2800" b="0" u="none" dirty="0" smtClean="0">
                <a:latin typeface="Times New Roman" pitchFamily="18" charset="0"/>
                <a:ea typeface="SimSun" panose="02010600030101010101" pitchFamily="2" charset="-122"/>
                <a:cs typeface="Times New Roman" pitchFamily="18" charset="0"/>
              </a:rPr>
              <a:t> 25/12/2018.</a:t>
            </a:r>
            <a:endParaRPr lang="en-US" altLang="zh-CN" sz="2800" b="0" u="none" dirty="0">
              <a:latin typeface="Times New Roman" pitchFamily="18" charset="0"/>
              <a:ea typeface="SimSun" panose="02010600030101010101" pitchFamily="2" charset="-122"/>
              <a:cs typeface="Times New Roman" pitchFamily="18" charset="0"/>
            </a:endParaRPr>
          </a:p>
        </p:txBody>
      </p:sp>
    </p:spTree>
  </p:cSld>
  <p:clrMapOvr>
    <a:masterClrMapping/>
  </p:clrMapOvr>
  <p:transition>
    <p:fade thruBlk="1"/>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auto">
          <a:xfrm>
            <a:off x="0" y="0"/>
            <a:ext cx="9906000" cy="1600248"/>
          </a:xfrm>
          <a:prstGeom prst="rect">
            <a:avLst/>
          </a:prstGeom>
          <a:gradFill rotWithShape="1">
            <a:gsLst>
              <a:gs pos="0">
                <a:srgbClr val="E29700">
                  <a:alpha val="37000"/>
                </a:srgbClr>
              </a:gs>
              <a:gs pos="50000">
                <a:srgbClr val="FFEB97"/>
              </a:gs>
              <a:gs pos="100000">
                <a:srgbClr val="E29700">
                  <a:alpha val="37000"/>
                </a:srgbClr>
              </a:gs>
            </a:gsLst>
            <a:lin ang="5400000" scaled="1"/>
          </a:gradFill>
          <a:ln w="9525" cmpd="sng">
            <a:noFill/>
            <a:prstDash val="solid"/>
            <a:miter lim="800000"/>
          </a:ln>
          <a:effectLst/>
          <a:scene3d>
            <a:camera prst="orthographicFront"/>
            <a:lightRig rig="balanced" dir="t"/>
          </a:scene3d>
          <a:sp3d prstMaterial="plastic"/>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buNone/>
            </a:pPr>
            <a:r>
              <a:rPr lang="en-US" altLang="x-none" dirty="0" err="1">
                <a:solidFill>
                  <a:srgbClr val="000000"/>
                </a:solidFill>
                <a:latin typeface="Times New Roman" pitchFamily="18" charset="0"/>
                <a:ea typeface="Times New Roman" panose="02020603050405020304" pitchFamily="18" charset="0"/>
                <a:cs typeface="Times New Roman" pitchFamily="18" charset="0"/>
              </a:rPr>
              <a:t>Phân</a:t>
            </a:r>
            <a:r>
              <a:rPr lang="" altLang="x-none" dirty="0">
                <a:solidFill>
                  <a:srgbClr val="000000"/>
                </a:solidFill>
                <a:latin typeface="Times New Roman" pitchFamily="18" charset="0"/>
                <a:ea typeface="Times New Roman" panose="02020603050405020304" pitchFamily="18" charset="0"/>
                <a:cs typeface="Times New Roman" pitchFamily="18" charset="0"/>
              </a:rPr>
              <a:t> công, phân cấp </a:t>
            </a:r>
            <a:r>
              <a:rPr lang="en-GB" dirty="0" err="1">
                <a:solidFill>
                  <a:srgbClr val="000000"/>
                </a:solidFill>
                <a:latin typeface="Times New Roman" pitchFamily="18" charset="0"/>
                <a:cs typeface="Times New Roman" pitchFamily="18" charset="0"/>
              </a:rPr>
              <a:t>quản</a:t>
            </a:r>
            <a:r>
              <a:rPr lang="en-GB" dirty="0">
                <a:solidFill>
                  <a:srgbClr val="000000"/>
                </a:solidFill>
                <a:latin typeface="Times New Roman" pitchFamily="18" charset="0"/>
                <a:cs typeface="Times New Roman" pitchFamily="18" charset="0"/>
              </a:rPr>
              <a:t> </a:t>
            </a:r>
            <a:r>
              <a:rPr lang="en-GB" dirty="0" err="1">
                <a:solidFill>
                  <a:srgbClr val="000000"/>
                </a:solidFill>
                <a:latin typeface="Times New Roman" pitchFamily="18" charset="0"/>
                <a:cs typeface="Times New Roman" pitchFamily="18" charset="0"/>
              </a:rPr>
              <a:t>ly</a:t>
            </a:r>
            <a:r>
              <a:rPr lang="en-GB" dirty="0">
                <a:solidFill>
                  <a:srgbClr val="000000"/>
                </a:solidFill>
                <a:latin typeface="Times New Roman" pitchFamily="18" charset="0"/>
                <a:cs typeface="Times New Roman" pitchFamily="18" charset="0"/>
              </a:rPr>
              <a:t>́ </a:t>
            </a:r>
            <a:r>
              <a:rPr lang="en-GB" dirty="0" err="1">
                <a:solidFill>
                  <a:srgbClr val="000000"/>
                </a:solidFill>
                <a:latin typeface="Times New Roman" pitchFamily="18" charset="0"/>
                <a:cs typeface="Times New Roman" pitchFamily="18" charset="0"/>
              </a:rPr>
              <a:t>Nha</a:t>
            </a:r>
            <a:r>
              <a:rPr lang="en-GB" dirty="0">
                <a:solidFill>
                  <a:srgbClr val="000000"/>
                </a:solidFill>
                <a:latin typeface="Times New Roman" pitchFamily="18" charset="0"/>
                <a:cs typeface="Times New Roman" pitchFamily="18" charset="0"/>
              </a:rPr>
              <a:t>̀ </a:t>
            </a:r>
            <a:r>
              <a:rPr lang="en-GB" dirty="0" err="1">
                <a:solidFill>
                  <a:srgbClr val="000000"/>
                </a:solidFill>
                <a:latin typeface="Times New Roman" pitchFamily="18" charset="0"/>
                <a:cs typeface="Times New Roman" pitchFamily="18" charset="0"/>
              </a:rPr>
              <a:t>nước</a:t>
            </a:r>
            <a:r>
              <a:rPr lang="en-GB" dirty="0">
                <a:solidFill>
                  <a:srgbClr val="000000"/>
                </a:solidFill>
                <a:latin typeface="Times New Roman" pitchFamily="18" charset="0"/>
                <a:cs typeface="Times New Roman" pitchFamily="18" charset="0"/>
              </a:rPr>
              <a:t> </a:t>
            </a:r>
            <a:r>
              <a:rPr lang="en-GB" dirty="0" err="1">
                <a:solidFill>
                  <a:srgbClr val="000000"/>
                </a:solidFill>
                <a:latin typeface="Times New Roman" pitchFamily="18" charset="0"/>
                <a:cs typeface="Times New Roman" pitchFamily="18" charset="0"/>
              </a:rPr>
              <a:t>về</a:t>
            </a:r>
            <a:r>
              <a:rPr lang="en-GB" dirty="0">
                <a:solidFill>
                  <a:srgbClr val="000000"/>
                </a:solidFill>
                <a:latin typeface="Times New Roman" pitchFamily="18" charset="0"/>
                <a:cs typeface="Times New Roman" pitchFamily="18" charset="0"/>
              </a:rPr>
              <a:t>  ATTP </a:t>
            </a:r>
            <a:r>
              <a:rPr lang="en-GB" dirty="0" smtClean="0">
                <a:solidFill>
                  <a:srgbClr val="000000"/>
                </a:solidFill>
                <a:latin typeface="Times New Roman" pitchFamily="18" charset="0"/>
                <a:cs typeface="Times New Roman" pitchFamily="18" charset="0"/>
              </a:rPr>
              <a:t/>
            </a:r>
            <a:br>
              <a:rPr lang="en-GB" dirty="0" smtClean="0">
                <a:solidFill>
                  <a:srgbClr val="000000"/>
                </a:solidFill>
                <a:latin typeface="Times New Roman" pitchFamily="18" charset="0"/>
                <a:cs typeface="Times New Roman" pitchFamily="18" charset="0"/>
              </a:rPr>
            </a:br>
            <a:r>
              <a:rPr lang="en-GB" dirty="0" err="1" smtClean="0">
                <a:solidFill>
                  <a:srgbClr val="000000"/>
                </a:solidFill>
                <a:latin typeface="Times New Roman" pitchFamily="18" charset="0"/>
                <a:cs typeface="Times New Roman" pitchFamily="18" charset="0"/>
              </a:rPr>
              <a:t>thuộc</a:t>
            </a:r>
            <a:r>
              <a:rPr lang="en-GB" dirty="0" smtClean="0">
                <a:solidFill>
                  <a:srgbClr val="000000"/>
                </a:solidFill>
                <a:latin typeface="Times New Roman" pitchFamily="18" charset="0"/>
                <a:cs typeface="Times New Roman" pitchFamily="18" charset="0"/>
              </a:rPr>
              <a:t> </a:t>
            </a:r>
            <a:r>
              <a:rPr lang="en-GB" dirty="0" err="1">
                <a:solidFill>
                  <a:srgbClr val="000000"/>
                </a:solidFill>
                <a:latin typeface="Times New Roman" pitchFamily="18" charset="0"/>
                <a:cs typeface="Times New Roman" pitchFamily="18" charset="0"/>
              </a:rPr>
              <a:t>thẩm</a:t>
            </a:r>
            <a:r>
              <a:rPr lang="en-GB" dirty="0">
                <a:solidFill>
                  <a:srgbClr val="000000"/>
                </a:solidFill>
                <a:latin typeface="Times New Roman" pitchFamily="18" charset="0"/>
                <a:cs typeface="Times New Roman" pitchFamily="18" charset="0"/>
              </a:rPr>
              <a:t> </a:t>
            </a:r>
            <a:r>
              <a:rPr lang="en-GB" dirty="0" err="1">
                <a:solidFill>
                  <a:srgbClr val="000000"/>
                </a:solidFill>
                <a:latin typeface="Times New Roman" pitchFamily="18" charset="0"/>
                <a:cs typeface="Times New Roman" pitchFamily="18" charset="0"/>
              </a:rPr>
              <a:t>quyền</a:t>
            </a:r>
            <a:r>
              <a:rPr lang="en-GB" dirty="0">
                <a:solidFill>
                  <a:srgbClr val="000000"/>
                </a:solidFill>
                <a:latin typeface="Times New Roman" pitchFamily="18" charset="0"/>
                <a:cs typeface="Times New Roman" pitchFamily="18" charset="0"/>
              </a:rPr>
              <a:t> </a:t>
            </a:r>
            <a:r>
              <a:rPr lang="en-GB" dirty="0" err="1">
                <a:solidFill>
                  <a:srgbClr val="000000"/>
                </a:solidFill>
                <a:latin typeface="Times New Roman" pitchFamily="18" charset="0"/>
                <a:cs typeface="Times New Roman" pitchFamily="18" charset="0"/>
              </a:rPr>
              <a:t>quản</a:t>
            </a:r>
            <a:r>
              <a:rPr lang="en-GB" dirty="0">
                <a:solidFill>
                  <a:srgbClr val="000000"/>
                </a:solidFill>
                <a:latin typeface="Times New Roman" pitchFamily="18" charset="0"/>
                <a:cs typeface="Times New Roman" pitchFamily="18" charset="0"/>
              </a:rPr>
              <a:t> </a:t>
            </a:r>
            <a:r>
              <a:rPr lang="en-GB" dirty="0" err="1">
                <a:solidFill>
                  <a:srgbClr val="000000"/>
                </a:solidFill>
                <a:latin typeface="Times New Roman" pitchFamily="18" charset="0"/>
                <a:cs typeface="Times New Roman" pitchFamily="18" charset="0"/>
              </a:rPr>
              <a:t>lý</a:t>
            </a:r>
            <a:r>
              <a:rPr lang="en-GB" dirty="0">
                <a:solidFill>
                  <a:srgbClr val="000000"/>
                </a:solidFill>
                <a:latin typeface="Times New Roman" pitchFamily="18" charset="0"/>
                <a:cs typeface="Times New Roman" pitchFamily="18" charset="0"/>
              </a:rPr>
              <a:t> </a:t>
            </a:r>
            <a:r>
              <a:rPr lang="en-GB" dirty="0" err="1">
                <a:solidFill>
                  <a:srgbClr val="000000"/>
                </a:solidFill>
                <a:latin typeface="Times New Roman" pitchFamily="18" charset="0"/>
                <a:cs typeface="Times New Roman" pitchFamily="18" charset="0"/>
              </a:rPr>
              <a:t>của</a:t>
            </a:r>
            <a:r>
              <a:rPr lang="en-GB" dirty="0">
                <a:solidFill>
                  <a:srgbClr val="000000"/>
                </a:solidFill>
                <a:latin typeface="Times New Roman" pitchFamily="18" charset="0"/>
                <a:cs typeface="Times New Roman" pitchFamily="18" charset="0"/>
              </a:rPr>
              <a:t> </a:t>
            </a:r>
            <a:r>
              <a:rPr lang="en-GB" dirty="0" err="1">
                <a:solidFill>
                  <a:srgbClr val="000000"/>
                </a:solidFill>
                <a:latin typeface="Times New Roman" pitchFamily="18" charset="0"/>
                <a:cs typeface="Times New Roman" pitchFamily="18" charset="0"/>
              </a:rPr>
              <a:t>ngành</a:t>
            </a:r>
            <a:r>
              <a:rPr lang="en-GB" dirty="0">
                <a:solidFill>
                  <a:srgbClr val="000000"/>
                </a:solidFill>
                <a:latin typeface="Times New Roman" pitchFamily="18" charset="0"/>
                <a:cs typeface="Times New Roman" pitchFamily="18" charset="0"/>
              </a:rPr>
              <a:t> </a:t>
            </a:r>
            <a:r>
              <a:rPr lang="en-GB" dirty="0" err="1">
                <a:solidFill>
                  <a:srgbClr val="000000"/>
                </a:solidFill>
                <a:latin typeface="Times New Roman" pitchFamily="18" charset="0"/>
                <a:cs typeface="Times New Roman" pitchFamily="18" charset="0"/>
              </a:rPr>
              <a:t>Nông</a:t>
            </a:r>
            <a:r>
              <a:rPr lang="en-GB" dirty="0">
                <a:solidFill>
                  <a:srgbClr val="000000"/>
                </a:solidFill>
                <a:latin typeface="Times New Roman" pitchFamily="18" charset="0"/>
                <a:cs typeface="Times New Roman" pitchFamily="18" charset="0"/>
              </a:rPr>
              <a:t> </a:t>
            </a:r>
            <a:r>
              <a:rPr lang="en-GB" dirty="0" smtClean="0">
                <a:solidFill>
                  <a:srgbClr val="000000"/>
                </a:solidFill>
                <a:latin typeface="Times New Roman" pitchFamily="18" charset="0"/>
                <a:cs typeface="Times New Roman" pitchFamily="18" charset="0"/>
              </a:rPr>
              <a:t/>
            </a:r>
            <a:br>
              <a:rPr lang="en-GB" dirty="0" smtClean="0">
                <a:solidFill>
                  <a:srgbClr val="000000"/>
                </a:solidFill>
                <a:latin typeface="Times New Roman" pitchFamily="18" charset="0"/>
                <a:cs typeface="Times New Roman" pitchFamily="18" charset="0"/>
              </a:rPr>
            </a:br>
            <a:r>
              <a:rPr lang="en-GB" dirty="0" err="1" smtClean="0">
                <a:solidFill>
                  <a:srgbClr val="000000"/>
                </a:solidFill>
                <a:latin typeface="Times New Roman" pitchFamily="18" charset="0"/>
                <a:cs typeface="Times New Roman" pitchFamily="18" charset="0"/>
              </a:rPr>
              <a:t>nghiệp</a:t>
            </a:r>
            <a:r>
              <a:rPr lang="en-GB" dirty="0" smtClean="0">
                <a:solidFill>
                  <a:srgbClr val="000000"/>
                </a:solidFill>
                <a:latin typeface="Times New Roman" pitchFamily="18" charset="0"/>
                <a:cs typeface="Times New Roman" pitchFamily="18" charset="0"/>
              </a:rPr>
              <a:t> </a:t>
            </a:r>
            <a:r>
              <a:rPr lang="en-GB" dirty="0" err="1">
                <a:solidFill>
                  <a:srgbClr val="000000"/>
                </a:solidFill>
                <a:latin typeface="Times New Roman" pitchFamily="18" charset="0"/>
                <a:cs typeface="Times New Roman" pitchFamily="18" charset="0"/>
              </a:rPr>
              <a:t>trên</a:t>
            </a:r>
            <a:r>
              <a:rPr lang="en-GB" dirty="0">
                <a:solidFill>
                  <a:srgbClr val="000000"/>
                </a:solidFill>
                <a:latin typeface="Times New Roman" pitchFamily="18" charset="0"/>
                <a:cs typeface="Times New Roman" pitchFamily="18" charset="0"/>
              </a:rPr>
              <a:t> </a:t>
            </a:r>
            <a:r>
              <a:rPr lang="en-GB" dirty="0" err="1">
                <a:solidFill>
                  <a:srgbClr val="000000"/>
                </a:solidFill>
                <a:latin typeface="Times New Roman" pitchFamily="18" charset="0"/>
                <a:cs typeface="Times New Roman" pitchFamily="18" charset="0"/>
              </a:rPr>
              <a:t>địa</a:t>
            </a:r>
            <a:r>
              <a:rPr lang="en-GB" dirty="0">
                <a:solidFill>
                  <a:srgbClr val="000000"/>
                </a:solidFill>
                <a:latin typeface="Times New Roman" pitchFamily="18" charset="0"/>
                <a:cs typeface="Times New Roman" pitchFamily="18" charset="0"/>
              </a:rPr>
              <a:t> </a:t>
            </a:r>
            <a:r>
              <a:rPr lang="en-GB" dirty="0" err="1">
                <a:solidFill>
                  <a:srgbClr val="000000"/>
                </a:solidFill>
                <a:latin typeface="Times New Roman" pitchFamily="18" charset="0"/>
                <a:cs typeface="Times New Roman" pitchFamily="18" charset="0"/>
              </a:rPr>
              <a:t>bàn</a:t>
            </a:r>
            <a:r>
              <a:rPr lang="en-GB" dirty="0">
                <a:solidFill>
                  <a:srgbClr val="000000"/>
                </a:solidFill>
                <a:latin typeface="Times New Roman" pitchFamily="18" charset="0"/>
                <a:cs typeface="Times New Roman" pitchFamily="18" charset="0"/>
              </a:rPr>
              <a:t> </a:t>
            </a:r>
            <a:r>
              <a:rPr lang="en-GB" dirty="0" err="1">
                <a:solidFill>
                  <a:srgbClr val="000000"/>
                </a:solidFill>
                <a:latin typeface="Times New Roman" pitchFamily="18" charset="0"/>
                <a:cs typeface="Times New Roman" pitchFamily="18" charset="0"/>
              </a:rPr>
              <a:t>tỉnh</a:t>
            </a:r>
            <a:r>
              <a:rPr lang="en-GB" dirty="0">
                <a:solidFill>
                  <a:srgbClr val="000000"/>
                </a:solidFill>
                <a:latin typeface="Times New Roman" pitchFamily="18" charset="0"/>
                <a:cs typeface="Times New Roman" pitchFamily="18" charset="0"/>
              </a:rPr>
              <a:t> Lai </a:t>
            </a:r>
            <a:r>
              <a:rPr lang="en-GB" dirty="0" err="1">
                <a:solidFill>
                  <a:srgbClr val="000000"/>
                </a:solidFill>
                <a:latin typeface="Times New Roman" pitchFamily="18" charset="0"/>
                <a:cs typeface="Times New Roman" pitchFamily="18" charset="0"/>
              </a:rPr>
              <a:t>Châu</a:t>
            </a:r>
            <a:r>
              <a:rPr lang="en-US" dirty="0">
                <a:solidFill>
                  <a:srgbClr val="000000"/>
                </a:solidFill>
                <a:latin typeface="Times New Roman" pitchFamily="18" charset="0"/>
                <a:cs typeface="Times New Roman" pitchFamily="18" charset="0"/>
              </a:rPr>
              <a:t/>
            </a:r>
            <a:br>
              <a:rPr lang="en-US" dirty="0">
                <a:solidFill>
                  <a:srgbClr val="000000"/>
                </a:solidFill>
                <a:latin typeface="Times New Roman" pitchFamily="18" charset="0"/>
                <a:cs typeface="Times New Roman" pitchFamily="18" charset="0"/>
              </a:rPr>
            </a:br>
            <a:endParaRPr lang="" altLang="x-none" sz="3200" b="1" dirty="0">
              <a:solidFill>
                <a:schemeClr val="tx2"/>
              </a:solidFill>
              <a:ea typeface="Times New Roman" panose="02020603050405020304" pitchFamily="18" charset="0"/>
            </a:endParaRPr>
          </a:p>
        </p:txBody>
      </p:sp>
      <p:sp>
        <p:nvSpPr>
          <p:cNvPr id="69637" name="Content Placeholder 2"/>
          <p:cNvSpPr>
            <a:spLocks noGrp="1"/>
          </p:cNvSpPr>
          <p:nvPr>
            <p:ph idx="1"/>
          </p:nvPr>
        </p:nvSpPr>
        <p:spPr>
          <a:xfrm>
            <a:off x="0" y="1752644"/>
            <a:ext cx="9906000" cy="5105356"/>
          </a:xfrm>
          <a:ln/>
        </p:spPr>
        <p:txBody>
          <a:bodyPr vert="horz" wrap="square" lIns="91440" tIns="45720" rIns="91440" bIns="45720" anchor="t" anchorCtr="0"/>
          <a:lstStyle/>
          <a:p>
            <a:pPr indent="0">
              <a:buNone/>
              <a:tabLst/>
            </a:pPr>
            <a:r>
              <a:rPr lang="en-US" altLang="zh-CN" sz="2800" b="0" u="none" dirty="0" smtClean="0">
                <a:latin typeface="Times New Roman" pitchFamily="18" charset="0"/>
                <a:ea typeface="SimSun" panose="02010600030101010101" pitchFamily="2" charset="-122"/>
                <a:cs typeface="Times New Roman" pitchFamily="18" charset="0"/>
              </a:rPr>
              <a:t>2.  </a:t>
            </a:r>
            <a:r>
              <a:rPr lang="en-US" altLang="zh-CN" sz="2800" b="0" u="none" dirty="0" err="1" smtClean="0">
                <a:latin typeface="Times New Roman" pitchFamily="18" charset="0"/>
                <a:ea typeface="SimSun" panose="02010600030101010101" pitchFamily="2" charset="-122"/>
                <a:cs typeface="Times New Roman" pitchFamily="18" charset="0"/>
              </a:rPr>
              <a:t>Quyết</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định</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số</a:t>
            </a:r>
            <a:r>
              <a:rPr lang="en-US" altLang="zh-CN" sz="2800" b="0" u="none" dirty="0" smtClean="0">
                <a:latin typeface="Times New Roman" pitchFamily="18" charset="0"/>
                <a:ea typeface="SimSun" panose="02010600030101010101" pitchFamily="2" charset="-122"/>
                <a:cs typeface="Times New Roman" pitchFamily="18" charset="0"/>
              </a:rPr>
              <a:t> 144/QĐ-SNN </a:t>
            </a:r>
            <a:r>
              <a:rPr lang="en-US" altLang="zh-CN" sz="2800" b="0" u="none" dirty="0" err="1" smtClean="0">
                <a:latin typeface="Times New Roman" pitchFamily="18" charset="0"/>
                <a:ea typeface="SimSun" panose="02010600030101010101" pitchFamily="2" charset="-122"/>
                <a:cs typeface="Times New Roman" pitchFamily="18" charset="0"/>
              </a:rPr>
              <a:t>ngày</a:t>
            </a:r>
            <a:r>
              <a:rPr lang="en-US" altLang="zh-CN" sz="2800" b="0" u="none" dirty="0" smtClean="0">
                <a:latin typeface="Times New Roman" pitchFamily="18" charset="0"/>
                <a:ea typeface="SimSun" panose="02010600030101010101" pitchFamily="2" charset="-122"/>
                <a:cs typeface="Times New Roman" pitchFamily="18" charset="0"/>
              </a:rPr>
              <a:t> 02/5/2019 </a:t>
            </a:r>
            <a:r>
              <a:rPr lang="en-US" sz="2800" b="0" u="none" dirty="0" err="1">
                <a:latin typeface="Times New Roman" pitchFamily="18" charset="0"/>
                <a:cs typeface="Times New Roman" pitchFamily="18" charset="0"/>
              </a:rPr>
              <a:t>Phân</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công</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nhiệm</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vụ</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kiểm</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tra</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giám</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sát</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thanh</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tra</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chuyên</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ngành</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về</a:t>
            </a:r>
            <a:r>
              <a:rPr lang="en-US" sz="2800" b="0" u="none" dirty="0">
                <a:latin typeface="Times New Roman" pitchFamily="18" charset="0"/>
                <a:cs typeface="Times New Roman" pitchFamily="18" charset="0"/>
              </a:rPr>
              <a:t> an </a:t>
            </a:r>
            <a:r>
              <a:rPr lang="en-US" sz="2800" b="0" u="none" dirty="0" err="1">
                <a:latin typeface="Times New Roman" pitchFamily="18" charset="0"/>
                <a:cs typeface="Times New Roman" pitchFamily="18" charset="0"/>
              </a:rPr>
              <a:t>toàn</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thực</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phẩm</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nông</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lâm</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thủy</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sản</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và</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muooics</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thẩm</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định</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chứng</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nhận</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cơ</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sở</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đủ</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điều</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kiện</a:t>
            </a:r>
            <a:r>
              <a:rPr lang="en-US" sz="2800" b="0" u="none" dirty="0">
                <a:latin typeface="Times New Roman" pitchFamily="18" charset="0"/>
                <a:cs typeface="Times New Roman" pitchFamily="18" charset="0"/>
              </a:rPr>
              <a:t> an </a:t>
            </a:r>
            <a:r>
              <a:rPr lang="en-US" sz="2800" b="0" u="none" dirty="0" err="1">
                <a:latin typeface="Times New Roman" pitchFamily="18" charset="0"/>
                <a:cs typeface="Times New Roman" pitchFamily="18" charset="0"/>
              </a:rPr>
              <a:t>toàn</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thực</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phẩm</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thuộc</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thẩm</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quyền</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sở</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Nông</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nghiệp</a:t>
            </a:r>
            <a:r>
              <a:rPr lang="en-US" sz="2800" b="0" u="none" dirty="0">
                <a:latin typeface="Times New Roman" pitchFamily="18" charset="0"/>
                <a:cs typeface="Times New Roman" pitchFamily="18" charset="0"/>
              </a:rPr>
              <a:t> </a:t>
            </a:r>
            <a:r>
              <a:rPr lang="en-US" sz="2800" b="0" u="none" dirty="0" err="1">
                <a:latin typeface="Times New Roman" pitchFamily="18" charset="0"/>
                <a:cs typeface="Times New Roman" pitchFamily="18" charset="0"/>
              </a:rPr>
              <a:t>và</a:t>
            </a:r>
            <a:r>
              <a:rPr lang="en-US" sz="2800" b="0" u="none" dirty="0">
                <a:latin typeface="Times New Roman" pitchFamily="18" charset="0"/>
                <a:cs typeface="Times New Roman" pitchFamily="18" charset="0"/>
              </a:rPr>
              <a:t> PTNT.</a:t>
            </a:r>
          </a:p>
          <a:p>
            <a:pPr indent="0">
              <a:buNone/>
            </a:pPr>
            <a:r>
              <a:rPr lang="en-US" altLang="zh-CN" sz="2800" b="0" u="none" dirty="0" smtClean="0">
                <a:latin typeface="Times New Roman" pitchFamily="18" charset="0"/>
                <a:ea typeface="SimSun" panose="02010600030101010101" pitchFamily="2" charset="-122"/>
                <a:cs typeface="Times New Roman" pitchFamily="18" charset="0"/>
              </a:rPr>
              <a:t> </a:t>
            </a:r>
          </a:p>
          <a:p>
            <a:pPr indent="0">
              <a:buNone/>
            </a:pPr>
            <a:r>
              <a:rPr lang="en-US" altLang="zh-CN" sz="2800" b="0" u="none" dirty="0" err="1" smtClean="0">
                <a:latin typeface="Times New Roman" pitchFamily="18" charset="0"/>
                <a:ea typeface="SimSun" panose="02010600030101010101" pitchFamily="2" charset="-122"/>
                <a:cs typeface="Times New Roman" pitchFamily="18" charset="0"/>
              </a:rPr>
              <a:t>Tại</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Mục</a:t>
            </a:r>
            <a:r>
              <a:rPr lang="en-US" altLang="zh-CN" sz="2800" b="0" u="none" dirty="0" smtClean="0">
                <a:latin typeface="Times New Roman" pitchFamily="18" charset="0"/>
                <a:ea typeface="SimSun" panose="02010600030101010101" pitchFamily="2" charset="-122"/>
                <a:cs typeface="Times New Roman" pitchFamily="18" charset="0"/>
              </a:rPr>
              <a:t> 2 </a:t>
            </a:r>
            <a:r>
              <a:rPr lang="en-US" altLang="zh-CN" sz="2800" b="0" u="none" dirty="0" err="1" smtClean="0">
                <a:latin typeface="Times New Roman" pitchFamily="18" charset="0"/>
                <a:ea typeface="SimSun" panose="02010600030101010101" pitchFamily="2" charset="-122"/>
                <a:cs typeface="Times New Roman" pitchFamily="18" charset="0"/>
              </a:rPr>
              <a:t>Điều</a:t>
            </a:r>
            <a:r>
              <a:rPr lang="en-US" altLang="zh-CN" sz="2800" b="0" u="none" dirty="0" smtClean="0">
                <a:latin typeface="Times New Roman" pitchFamily="18" charset="0"/>
                <a:ea typeface="SimSun" panose="02010600030101010101" pitchFamily="2" charset="-122"/>
                <a:cs typeface="Times New Roman" pitchFamily="18" charset="0"/>
              </a:rPr>
              <a:t> 2 </a:t>
            </a:r>
            <a:r>
              <a:rPr lang="en-US" altLang="zh-CN" sz="2800" b="0" u="none" dirty="0" err="1" smtClean="0">
                <a:latin typeface="Times New Roman" pitchFamily="18" charset="0"/>
                <a:ea typeface="SimSun" panose="02010600030101010101" pitchFamily="2" charset="-122"/>
                <a:cs typeface="Times New Roman" pitchFamily="18" charset="0"/>
              </a:rPr>
              <a:t>Giao</a:t>
            </a:r>
            <a:r>
              <a:rPr lang="en-US" altLang="zh-CN" sz="2800" b="0" u="none" dirty="0" smtClean="0">
                <a:latin typeface="Times New Roman" pitchFamily="18" charset="0"/>
                <a:ea typeface="SimSun" panose="02010600030101010101" pitchFamily="2" charset="-122"/>
                <a:cs typeface="Times New Roman" pitchFamily="18" charset="0"/>
              </a:rPr>
              <a:t> chi </a:t>
            </a:r>
            <a:r>
              <a:rPr lang="en-US" altLang="zh-CN" sz="2800" b="0" u="none" dirty="0" err="1" smtClean="0">
                <a:latin typeface="Times New Roman" pitchFamily="18" charset="0"/>
                <a:ea typeface="SimSun" panose="02010600030101010101" pitchFamily="2" charset="-122"/>
                <a:cs typeface="Times New Roman" pitchFamily="18" charset="0"/>
              </a:rPr>
              <a:t>cục</a:t>
            </a:r>
            <a:r>
              <a:rPr lang="en-US" altLang="zh-CN" sz="2800" b="0" u="none" dirty="0" smtClean="0">
                <a:latin typeface="Times New Roman" pitchFamily="18" charset="0"/>
                <a:ea typeface="SimSun" panose="02010600030101010101" pitchFamily="2" charset="-122"/>
                <a:cs typeface="Times New Roman" pitchFamily="18" charset="0"/>
              </a:rPr>
              <a:t> QLCL </a:t>
            </a:r>
            <a:r>
              <a:rPr lang="en-US" altLang="zh-CN" sz="2800" b="0" u="none" dirty="0" err="1" smtClean="0">
                <a:latin typeface="Times New Roman" pitchFamily="18" charset="0"/>
                <a:ea typeface="SimSun" panose="02010600030101010101" pitchFamily="2" charset="-122"/>
                <a:cs typeface="Times New Roman" pitchFamily="18" charset="0"/>
              </a:rPr>
              <a:t>chủ</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trì</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phối</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hợp</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với</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các</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đơn</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vị</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liên</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quan</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thẩm</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định</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tham</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mưu</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cấp</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giấy</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chứng</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nhận</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đủ</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điều</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kiện</a:t>
            </a:r>
            <a:r>
              <a:rPr lang="en-US" altLang="zh-CN" sz="2800" b="0" u="none" dirty="0" smtClean="0">
                <a:latin typeface="Times New Roman" pitchFamily="18" charset="0"/>
                <a:ea typeface="SimSun" panose="02010600030101010101" pitchFamily="2" charset="-122"/>
                <a:cs typeface="Times New Roman" pitchFamily="18" charset="0"/>
              </a:rPr>
              <a:t> ATTP </a:t>
            </a:r>
            <a:r>
              <a:rPr lang="en-US" altLang="zh-CN" sz="2800" b="0" u="none" dirty="0" err="1" smtClean="0">
                <a:latin typeface="Times New Roman" pitchFamily="18" charset="0"/>
                <a:ea typeface="SimSun" panose="02010600030101010101" pitchFamily="2" charset="-122"/>
                <a:cs typeface="Times New Roman" pitchFamily="18" charset="0"/>
              </a:rPr>
              <a:t>đối</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với</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cơ</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sở</a:t>
            </a:r>
            <a:r>
              <a:rPr lang="en-US" altLang="zh-CN" sz="2800" b="0" u="none" dirty="0" smtClean="0">
                <a:latin typeface="Times New Roman" pitchFamily="18" charset="0"/>
                <a:ea typeface="SimSun" panose="02010600030101010101" pitchFamily="2" charset="-122"/>
                <a:cs typeface="Times New Roman" pitchFamily="18" charset="0"/>
              </a:rPr>
              <a:t> SX,KD, </a:t>
            </a:r>
            <a:r>
              <a:rPr lang="en-US" altLang="zh-CN" sz="2800" b="0" u="none" dirty="0" err="1" smtClean="0">
                <a:latin typeface="Times New Roman" pitchFamily="18" charset="0"/>
                <a:ea typeface="SimSun" panose="02010600030101010101" pitchFamily="2" charset="-122"/>
                <a:cs typeface="Times New Roman" pitchFamily="18" charset="0"/>
              </a:rPr>
              <a:t>sở</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chế</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chế</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biến</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bảo</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quản</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thực</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phẩm</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nông</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lâm</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thủy</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sản</a:t>
            </a:r>
            <a:r>
              <a:rPr lang="en-US" altLang="zh-CN" sz="2800" b="0" u="none" dirty="0" smtClean="0">
                <a:latin typeface="Times New Roman" pitchFamily="18" charset="0"/>
                <a:ea typeface="SimSun" panose="02010600030101010101" pitchFamily="2" charset="-122"/>
                <a:cs typeface="Times New Roman" pitchFamily="18" charset="0"/>
              </a:rPr>
              <a:t> ; </a:t>
            </a:r>
            <a:r>
              <a:rPr lang="en-US" altLang="zh-CN" sz="2800" b="0" u="none" dirty="0" err="1" smtClean="0">
                <a:latin typeface="Times New Roman" pitchFamily="18" charset="0"/>
                <a:ea typeface="SimSun" panose="02010600030101010101" pitchFamily="2" charset="-122"/>
                <a:cs typeface="Times New Roman" pitchFamily="18" charset="0"/>
              </a:rPr>
              <a:t>định</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kỳ</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báo</a:t>
            </a:r>
            <a:r>
              <a:rPr lang="en-US" altLang="zh-CN" sz="2800" b="0" u="none" dirty="0" smtClean="0">
                <a:latin typeface="Times New Roman" pitchFamily="18" charset="0"/>
                <a:ea typeface="SimSun" panose="02010600030101010101" pitchFamily="2" charset="-122"/>
                <a:cs typeface="Times New Roman" pitchFamily="18" charset="0"/>
              </a:rPr>
              <a:t> </a:t>
            </a:r>
            <a:r>
              <a:rPr lang="en-US" altLang="zh-CN" sz="2800" b="0" u="none" dirty="0" err="1" smtClean="0">
                <a:latin typeface="Times New Roman" pitchFamily="18" charset="0"/>
                <a:ea typeface="SimSun" panose="02010600030101010101" pitchFamily="2" charset="-122"/>
                <a:cs typeface="Times New Roman" pitchFamily="18" charset="0"/>
              </a:rPr>
              <a:t>cáo</a:t>
            </a:r>
            <a:r>
              <a:rPr lang="en-US" altLang="zh-CN" sz="2800" b="0" u="none" dirty="0" smtClean="0">
                <a:latin typeface="Times New Roman" pitchFamily="18" charset="0"/>
                <a:ea typeface="SimSun" panose="02010600030101010101" pitchFamily="2" charset="-122"/>
                <a:cs typeface="Times New Roman" pitchFamily="18" charset="0"/>
              </a:rPr>
              <a:t>…..</a:t>
            </a:r>
            <a:endParaRPr lang="en-US" altLang="zh-CN" b="0" u="none" dirty="0">
              <a:latin typeface="Times New Roman" pitchFamily="18" charset="0"/>
              <a:ea typeface="SimSun" panose="02010600030101010101" pitchFamily="2" charset="-122"/>
              <a:cs typeface="Times New Roman" pitchFamily="18" charset="0"/>
            </a:endParaRPr>
          </a:p>
        </p:txBody>
      </p:sp>
    </p:spTree>
  </p:cSld>
  <p:clrMapOvr>
    <a:masterClrMapping/>
  </p:clrMapOvr>
  <p:transition>
    <p:fade thruBlk="1"/>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Times New Roman" pitchFamily="18" charset="0"/>
                <a:cs typeface="Times New Roman" pitchFamily="18" charset="0"/>
              </a:rPr>
              <a:t>KẾT QUẢ QLCL VỀ ATTP NGÀNH NÔNG NGHIỆP TRONG 3 NĂM GẦN ĐÂY</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a:xfrm>
            <a:off x="0" y="1371654"/>
            <a:ext cx="9906000" cy="5486346"/>
          </a:xfrm>
        </p:spPr>
        <p:txBody>
          <a:bodyPr/>
          <a:lstStyle/>
          <a:p>
            <a:pPr marL="0" indent="0" algn="just">
              <a:buNone/>
              <a:tabLst/>
            </a:pPr>
            <a:r>
              <a:rPr lang="en-US" u="none" dirty="0" err="1" smtClean="0">
                <a:solidFill>
                  <a:srgbClr val="FF0000"/>
                </a:solidFill>
                <a:latin typeface="Times New Roman" pitchFamily="18" charset="0"/>
                <a:cs typeface="Times New Roman" pitchFamily="18" charset="0"/>
              </a:rPr>
              <a:t>Năm</a:t>
            </a:r>
            <a:r>
              <a:rPr lang="en-US" u="none" dirty="0" smtClean="0">
                <a:solidFill>
                  <a:srgbClr val="FF0000"/>
                </a:solidFill>
                <a:latin typeface="Times New Roman" pitchFamily="18" charset="0"/>
                <a:cs typeface="Times New Roman" pitchFamily="18" charset="0"/>
              </a:rPr>
              <a:t> 2022 </a:t>
            </a:r>
            <a:r>
              <a:rPr lang="en-US" b="0" u="none" dirty="0" smtClean="0">
                <a:latin typeface="Times New Roman" pitchFamily="18" charset="0"/>
                <a:cs typeface="Times New Roman" pitchFamily="18" charset="0"/>
              </a:rPr>
              <a:t> </a:t>
            </a:r>
          </a:p>
          <a:p>
            <a:pPr marL="0" indent="738188" algn="just">
              <a:buNone/>
              <a:tabLst/>
            </a:pP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Thực</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hiện</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thanh</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tra</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kiểm</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tra</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giám</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sát</a:t>
            </a:r>
            <a:r>
              <a:rPr lang="en-US" b="0" u="none" dirty="0" smtClean="0">
                <a:latin typeface="Times New Roman" pitchFamily="18" charset="0"/>
                <a:cs typeface="Times New Roman" pitchFamily="18" charset="0"/>
              </a:rPr>
              <a:t> 6 </a:t>
            </a:r>
            <a:r>
              <a:rPr lang="en-US" b="0" u="none" dirty="0" err="1" smtClean="0">
                <a:latin typeface="Times New Roman" pitchFamily="18" charset="0"/>
                <a:cs typeface="Times New Roman" pitchFamily="18" charset="0"/>
              </a:rPr>
              <a:t>cuộc</a:t>
            </a:r>
            <a:r>
              <a:rPr lang="en-US" b="0" u="none" dirty="0" smtClean="0">
                <a:latin typeface="Times New Roman" pitchFamily="18" charset="0"/>
                <a:cs typeface="Times New Roman" pitchFamily="18" charset="0"/>
              </a:rPr>
              <a:t>/615 </a:t>
            </a:r>
            <a:r>
              <a:rPr lang="en-US" b="0" u="none" dirty="0" err="1" smtClean="0">
                <a:latin typeface="Times New Roman" pitchFamily="18" charset="0"/>
                <a:cs typeface="Times New Roman" pitchFamily="18" charset="0"/>
              </a:rPr>
              <a:t>cơ</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sở</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Lấy</a:t>
            </a:r>
            <a:r>
              <a:rPr lang="en-US" b="0" u="none" dirty="0" smtClean="0">
                <a:latin typeface="Times New Roman" pitchFamily="18" charset="0"/>
                <a:cs typeface="Times New Roman" pitchFamily="18" charset="0"/>
              </a:rPr>
              <a:t> 94 </a:t>
            </a:r>
            <a:r>
              <a:rPr lang="en-US" b="0" u="none" dirty="0" err="1" smtClean="0">
                <a:latin typeface="Times New Roman" pitchFamily="18" charset="0"/>
                <a:cs typeface="Times New Roman" pitchFamily="18" charset="0"/>
              </a:rPr>
              <a:t>mẫu</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có</a:t>
            </a:r>
            <a:r>
              <a:rPr lang="en-US" b="0" u="none" dirty="0" smtClean="0">
                <a:latin typeface="Times New Roman" pitchFamily="18" charset="0"/>
                <a:cs typeface="Times New Roman" pitchFamily="18" charset="0"/>
              </a:rPr>
              <a:t> 4 </a:t>
            </a:r>
            <a:r>
              <a:rPr lang="en-US" b="0" u="none" dirty="0" err="1" smtClean="0">
                <a:latin typeface="Times New Roman" pitchFamily="18" charset="0"/>
                <a:cs typeface="Times New Roman" pitchFamily="18" charset="0"/>
              </a:rPr>
              <a:t>mẫu</a:t>
            </a:r>
            <a:r>
              <a:rPr lang="en-US" b="0" u="none" dirty="0" smtClean="0">
                <a:latin typeface="Times New Roman" pitchFamily="18" charset="0"/>
                <a:cs typeface="Times New Roman" pitchFamily="18" charset="0"/>
              </a:rPr>
              <a:t> test </a:t>
            </a:r>
            <a:r>
              <a:rPr lang="en-US" b="0" u="none" dirty="0" err="1" smtClean="0">
                <a:latin typeface="Times New Roman" pitchFamily="18" charset="0"/>
                <a:cs typeface="Times New Roman" pitchFamily="18" charset="0"/>
              </a:rPr>
              <a:t>nhanh</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có</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dư</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lượng</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thuốc</a:t>
            </a:r>
            <a:r>
              <a:rPr lang="en-US" b="0" u="none" dirty="0" smtClean="0">
                <a:latin typeface="Times New Roman" pitchFamily="18" charset="0"/>
                <a:cs typeface="Times New Roman" pitchFamily="18" charset="0"/>
              </a:rPr>
              <a:t> BVTV; </a:t>
            </a:r>
            <a:r>
              <a:rPr lang="en-US" b="0" u="none" dirty="0" err="1" smtClean="0">
                <a:latin typeface="Times New Roman" pitchFamily="18" charset="0"/>
                <a:cs typeface="Times New Roman" pitchFamily="18" charset="0"/>
              </a:rPr>
              <a:t>Cấp</a:t>
            </a:r>
            <a:r>
              <a:rPr lang="en-US" b="0" u="none" dirty="0" smtClean="0">
                <a:latin typeface="Times New Roman" pitchFamily="18" charset="0"/>
                <a:cs typeface="Times New Roman" pitchFamily="18" charset="0"/>
              </a:rPr>
              <a:t> 69 </a:t>
            </a:r>
            <a:r>
              <a:rPr lang="en-US" b="0" u="none" dirty="0" err="1" smtClean="0">
                <a:latin typeface="Times New Roman" pitchFamily="18" charset="0"/>
                <a:cs typeface="Times New Roman" pitchFamily="18" charset="0"/>
              </a:rPr>
              <a:t>giấy</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chứng</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nhận</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cơ</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sở</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đủ</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điều</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kiện</a:t>
            </a:r>
            <a:r>
              <a:rPr lang="en-US" b="0" u="none" dirty="0" smtClean="0">
                <a:latin typeface="Times New Roman" pitchFamily="18" charset="0"/>
                <a:cs typeface="Times New Roman" pitchFamily="18" charset="0"/>
              </a:rPr>
              <a:t> ATTP.</a:t>
            </a:r>
          </a:p>
          <a:p>
            <a:pPr marL="0" indent="0" algn="just">
              <a:buNone/>
              <a:tabLst/>
            </a:pPr>
            <a:r>
              <a:rPr lang="en-US" u="none" dirty="0" err="1" smtClean="0">
                <a:solidFill>
                  <a:srgbClr val="FF0000"/>
                </a:solidFill>
                <a:latin typeface="Times New Roman" pitchFamily="18" charset="0"/>
                <a:cs typeface="Times New Roman" pitchFamily="18" charset="0"/>
              </a:rPr>
              <a:t>Năm</a:t>
            </a:r>
            <a:r>
              <a:rPr lang="en-US" u="none" dirty="0" smtClean="0">
                <a:solidFill>
                  <a:srgbClr val="FF0000"/>
                </a:solidFill>
                <a:latin typeface="Times New Roman" pitchFamily="18" charset="0"/>
                <a:cs typeface="Times New Roman" pitchFamily="18" charset="0"/>
              </a:rPr>
              <a:t> 2023</a:t>
            </a:r>
            <a:endParaRPr lang="en-US" u="none" dirty="0" smtClean="0">
              <a:latin typeface="Times New Roman" pitchFamily="18" charset="0"/>
              <a:cs typeface="Times New Roman" pitchFamily="18" charset="0"/>
            </a:endParaRPr>
          </a:p>
          <a:p>
            <a:pPr marL="0" indent="738188" algn="just">
              <a:buNone/>
              <a:tabLst/>
            </a:pPr>
            <a:r>
              <a:rPr lang="en-US" b="0" u="none" dirty="0" err="1" smtClean="0">
                <a:latin typeface="Times New Roman" pitchFamily="18" charset="0"/>
                <a:cs typeface="Times New Roman" pitchFamily="18" charset="0"/>
              </a:rPr>
              <a:t>Thực</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hiện</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kiểm</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tra</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giám</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sát</a:t>
            </a:r>
            <a:r>
              <a:rPr lang="en-US" b="0" u="none" dirty="0" smtClean="0">
                <a:latin typeface="Times New Roman" pitchFamily="18" charset="0"/>
                <a:cs typeface="Times New Roman" pitchFamily="18" charset="0"/>
              </a:rPr>
              <a:t>  3 </a:t>
            </a:r>
            <a:r>
              <a:rPr lang="en-US" b="0" u="none" dirty="0" err="1" smtClean="0">
                <a:latin typeface="Times New Roman" pitchFamily="18" charset="0"/>
                <a:cs typeface="Times New Roman" pitchFamily="18" charset="0"/>
              </a:rPr>
              <a:t>cuộc</a:t>
            </a:r>
            <a:r>
              <a:rPr lang="en-US" b="0" u="none" dirty="0" smtClean="0">
                <a:latin typeface="Times New Roman" pitchFamily="18" charset="0"/>
                <a:cs typeface="Times New Roman" pitchFamily="18" charset="0"/>
              </a:rPr>
              <a:t>/424 </a:t>
            </a:r>
            <a:r>
              <a:rPr lang="en-US" b="0" u="none" dirty="0" err="1" smtClean="0">
                <a:latin typeface="Times New Roman" pitchFamily="18" charset="0"/>
                <a:cs typeface="Times New Roman" pitchFamily="18" charset="0"/>
              </a:rPr>
              <a:t>cơ</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sở</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Lấy</a:t>
            </a:r>
            <a:r>
              <a:rPr lang="en-US" b="0" u="none" dirty="0" smtClean="0">
                <a:latin typeface="Times New Roman" pitchFamily="18" charset="0"/>
                <a:cs typeface="Times New Roman" pitchFamily="18" charset="0"/>
              </a:rPr>
              <a:t> 158 </a:t>
            </a:r>
            <a:r>
              <a:rPr lang="en-US" b="0" u="none" dirty="0" err="1" smtClean="0">
                <a:latin typeface="Times New Roman" pitchFamily="18" charset="0"/>
                <a:cs typeface="Times New Roman" pitchFamily="18" charset="0"/>
              </a:rPr>
              <a:t>mẫu</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có</a:t>
            </a:r>
            <a:r>
              <a:rPr lang="en-US" b="0" u="none" dirty="0" smtClean="0">
                <a:latin typeface="Times New Roman" pitchFamily="18" charset="0"/>
                <a:cs typeface="Times New Roman" pitchFamily="18" charset="0"/>
              </a:rPr>
              <a:t> 25 </a:t>
            </a:r>
            <a:r>
              <a:rPr lang="en-US" b="0" u="none" dirty="0" err="1" smtClean="0">
                <a:latin typeface="Times New Roman" pitchFamily="18" charset="0"/>
                <a:cs typeface="Times New Roman" pitchFamily="18" charset="0"/>
              </a:rPr>
              <a:t>mẫu</a:t>
            </a:r>
            <a:r>
              <a:rPr lang="en-US" b="0" u="none" dirty="0" smtClean="0">
                <a:latin typeface="Times New Roman" pitchFamily="18" charset="0"/>
                <a:cs typeface="Times New Roman" pitchFamily="18" charset="0"/>
              </a:rPr>
              <a:t> + </a:t>
            </a:r>
            <a:r>
              <a:rPr lang="en-US" b="0" u="none" dirty="0" err="1" smtClean="0">
                <a:latin typeface="Times New Roman" pitchFamily="18" charset="0"/>
                <a:cs typeface="Times New Roman" pitchFamily="18" charset="0"/>
              </a:rPr>
              <a:t>phụ</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gia</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photpho</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nằm</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trong</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ngưỡng</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cho</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phép</a:t>
            </a:r>
            <a:r>
              <a:rPr lang="en-US" b="0" u="none" dirty="0" smtClean="0">
                <a:latin typeface="Times New Roman" pitchFamily="18" charset="0"/>
                <a:cs typeface="Times New Roman" pitchFamily="18" charset="0"/>
              </a:rPr>
              <a:t>. </a:t>
            </a:r>
            <a:r>
              <a:rPr lang="en-US" b="0" u="none" dirty="0" err="1">
                <a:latin typeface="Times New Roman" pitchFamily="18" charset="0"/>
                <a:cs typeface="Times New Roman" pitchFamily="18" charset="0"/>
              </a:rPr>
              <a:t>Cấp</a:t>
            </a:r>
            <a:r>
              <a:rPr lang="en-US" b="0" u="none" dirty="0">
                <a:latin typeface="Times New Roman" pitchFamily="18" charset="0"/>
                <a:cs typeface="Times New Roman" pitchFamily="18" charset="0"/>
              </a:rPr>
              <a:t> </a:t>
            </a:r>
            <a:r>
              <a:rPr lang="en-US" b="0" u="none" dirty="0" smtClean="0">
                <a:latin typeface="Times New Roman" pitchFamily="18" charset="0"/>
                <a:cs typeface="Times New Roman" pitchFamily="18" charset="0"/>
              </a:rPr>
              <a:t>85 </a:t>
            </a:r>
            <a:r>
              <a:rPr lang="en-US" b="0" u="none" dirty="0" err="1">
                <a:latin typeface="Times New Roman" pitchFamily="18" charset="0"/>
                <a:cs typeface="Times New Roman" pitchFamily="18" charset="0"/>
              </a:rPr>
              <a:t>giấy</a:t>
            </a:r>
            <a:r>
              <a:rPr lang="en-US" b="0" u="none" dirty="0">
                <a:latin typeface="Times New Roman" pitchFamily="18" charset="0"/>
                <a:cs typeface="Times New Roman" pitchFamily="18" charset="0"/>
              </a:rPr>
              <a:t> </a:t>
            </a:r>
            <a:r>
              <a:rPr lang="en-US" b="0" u="none" dirty="0" err="1">
                <a:latin typeface="Times New Roman" pitchFamily="18" charset="0"/>
                <a:cs typeface="Times New Roman" pitchFamily="18" charset="0"/>
              </a:rPr>
              <a:t>chứng</a:t>
            </a:r>
            <a:r>
              <a:rPr lang="en-US" b="0" u="none" dirty="0">
                <a:latin typeface="Times New Roman" pitchFamily="18" charset="0"/>
                <a:cs typeface="Times New Roman" pitchFamily="18" charset="0"/>
              </a:rPr>
              <a:t> </a:t>
            </a:r>
            <a:r>
              <a:rPr lang="en-US" b="0" u="none" dirty="0" err="1">
                <a:latin typeface="Times New Roman" pitchFamily="18" charset="0"/>
                <a:cs typeface="Times New Roman" pitchFamily="18" charset="0"/>
              </a:rPr>
              <a:t>nhận</a:t>
            </a:r>
            <a:r>
              <a:rPr lang="en-US" b="0" u="none" dirty="0">
                <a:latin typeface="Times New Roman" pitchFamily="18" charset="0"/>
                <a:cs typeface="Times New Roman" pitchFamily="18" charset="0"/>
              </a:rPr>
              <a:t> </a:t>
            </a:r>
            <a:r>
              <a:rPr lang="en-US" b="0" u="none" dirty="0" err="1">
                <a:latin typeface="Times New Roman" pitchFamily="18" charset="0"/>
                <a:cs typeface="Times New Roman" pitchFamily="18" charset="0"/>
              </a:rPr>
              <a:t>cơ</a:t>
            </a:r>
            <a:r>
              <a:rPr lang="en-US" b="0" u="none" dirty="0">
                <a:latin typeface="Times New Roman" pitchFamily="18" charset="0"/>
                <a:cs typeface="Times New Roman" pitchFamily="18" charset="0"/>
              </a:rPr>
              <a:t> </a:t>
            </a:r>
            <a:r>
              <a:rPr lang="en-US" b="0" u="none" dirty="0" err="1">
                <a:latin typeface="Times New Roman" pitchFamily="18" charset="0"/>
                <a:cs typeface="Times New Roman" pitchFamily="18" charset="0"/>
              </a:rPr>
              <a:t>sở</a:t>
            </a:r>
            <a:r>
              <a:rPr lang="en-US" b="0" u="none" dirty="0">
                <a:latin typeface="Times New Roman" pitchFamily="18" charset="0"/>
                <a:cs typeface="Times New Roman" pitchFamily="18" charset="0"/>
              </a:rPr>
              <a:t> </a:t>
            </a:r>
            <a:r>
              <a:rPr lang="en-US" b="0" u="none" dirty="0" err="1">
                <a:latin typeface="Times New Roman" pitchFamily="18" charset="0"/>
                <a:cs typeface="Times New Roman" pitchFamily="18" charset="0"/>
              </a:rPr>
              <a:t>đủ</a:t>
            </a:r>
            <a:r>
              <a:rPr lang="en-US" b="0" u="none" dirty="0">
                <a:latin typeface="Times New Roman" pitchFamily="18" charset="0"/>
                <a:cs typeface="Times New Roman" pitchFamily="18" charset="0"/>
              </a:rPr>
              <a:t> </a:t>
            </a:r>
            <a:r>
              <a:rPr lang="en-US" b="0" u="none" dirty="0" err="1">
                <a:latin typeface="Times New Roman" pitchFamily="18" charset="0"/>
                <a:cs typeface="Times New Roman" pitchFamily="18" charset="0"/>
              </a:rPr>
              <a:t>điều</a:t>
            </a:r>
            <a:r>
              <a:rPr lang="en-US" b="0" u="none" dirty="0">
                <a:latin typeface="Times New Roman" pitchFamily="18" charset="0"/>
                <a:cs typeface="Times New Roman" pitchFamily="18" charset="0"/>
              </a:rPr>
              <a:t> </a:t>
            </a:r>
            <a:r>
              <a:rPr lang="en-US" b="0" u="none" dirty="0" err="1">
                <a:latin typeface="Times New Roman" pitchFamily="18" charset="0"/>
                <a:cs typeface="Times New Roman" pitchFamily="18" charset="0"/>
              </a:rPr>
              <a:t>kiện</a:t>
            </a:r>
            <a:r>
              <a:rPr lang="en-US" b="0" u="none" dirty="0">
                <a:latin typeface="Times New Roman" pitchFamily="18" charset="0"/>
                <a:cs typeface="Times New Roman" pitchFamily="18" charset="0"/>
              </a:rPr>
              <a:t> ATTP</a:t>
            </a:r>
            <a:r>
              <a:rPr lang="en-US" b="0" u="none" dirty="0" smtClean="0">
                <a:latin typeface="Times New Roman" pitchFamily="18" charset="0"/>
                <a:cs typeface="Times New Roman" pitchFamily="18" charset="0"/>
              </a:rPr>
              <a:t>.</a:t>
            </a:r>
          </a:p>
          <a:p>
            <a:pPr marL="0" indent="0" algn="just">
              <a:buNone/>
              <a:tabLst/>
            </a:pPr>
            <a:r>
              <a:rPr lang="en-US" u="none" dirty="0" err="1" smtClean="0">
                <a:solidFill>
                  <a:srgbClr val="FF0000"/>
                </a:solidFill>
                <a:latin typeface="Times New Roman" pitchFamily="18" charset="0"/>
                <a:cs typeface="Times New Roman" pitchFamily="18" charset="0"/>
              </a:rPr>
              <a:t>Năm</a:t>
            </a:r>
            <a:r>
              <a:rPr lang="en-US" u="none" dirty="0" smtClean="0">
                <a:solidFill>
                  <a:srgbClr val="FF0000"/>
                </a:solidFill>
                <a:latin typeface="Times New Roman" pitchFamily="18" charset="0"/>
                <a:cs typeface="Times New Roman" pitchFamily="18" charset="0"/>
              </a:rPr>
              <a:t> 2024</a:t>
            </a:r>
            <a:endParaRPr lang="en-US" u="none" dirty="0" smtClean="0">
              <a:latin typeface="Times New Roman" pitchFamily="18" charset="0"/>
              <a:cs typeface="Times New Roman" pitchFamily="18" charset="0"/>
            </a:endParaRPr>
          </a:p>
          <a:p>
            <a:pPr marL="0" indent="801688" algn="just">
              <a:buNone/>
              <a:tabLst/>
            </a:pPr>
            <a:r>
              <a:rPr lang="en-US" b="0" u="none" dirty="0" err="1" smtClean="0">
                <a:latin typeface="Times New Roman" pitchFamily="18" charset="0"/>
                <a:cs typeface="Times New Roman" pitchFamily="18" charset="0"/>
              </a:rPr>
              <a:t>Thực</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hiện</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kiểm</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tra</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giám</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sát</a:t>
            </a:r>
            <a:r>
              <a:rPr lang="en-US" b="0" u="none" dirty="0" smtClean="0">
                <a:latin typeface="Times New Roman" pitchFamily="18" charset="0"/>
                <a:cs typeface="Times New Roman" pitchFamily="18" charset="0"/>
              </a:rPr>
              <a:t> 3 </a:t>
            </a:r>
            <a:r>
              <a:rPr lang="en-US" b="0" u="none" dirty="0" err="1" smtClean="0">
                <a:latin typeface="Times New Roman" pitchFamily="18" charset="0"/>
                <a:cs typeface="Times New Roman" pitchFamily="18" charset="0"/>
              </a:rPr>
              <a:t>cuộc</a:t>
            </a:r>
            <a:r>
              <a:rPr lang="en-US" b="0" u="none" dirty="0" smtClean="0">
                <a:latin typeface="Times New Roman" pitchFamily="18" charset="0"/>
                <a:cs typeface="Times New Roman" pitchFamily="18" charset="0"/>
              </a:rPr>
              <a:t>/478 </a:t>
            </a:r>
            <a:r>
              <a:rPr lang="en-US" b="0" u="none" dirty="0" err="1" smtClean="0">
                <a:latin typeface="Times New Roman" pitchFamily="18" charset="0"/>
                <a:cs typeface="Times New Roman" pitchFamily="18" charset="0"/>
              </a:rPr>
              <a:t>cơ</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sở</a:t>
            </a:r>
            <a:r>
              <a:rPr lang="en-US" b="0" u="none" dirty="0">
                <a:latin typeface="Times New Roman" pitchFamily="18" charset="0"/>
                <a:cs typeface="Times New Roman" pitchFamily="18" charset="0"/>
              </a:rPr>
              <a:t>;</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Lấy</a:t>
            </a:r>
            <a:r>
              <a:rPr lang="en-US" b="0" u="none" dirty="0" smtClean="0">
                <a:latin typeface="Times New Roman" pitchFamily="18" charset="0"/>
                <a:cs typeface="Times New Roman" pitchFamily="18" charset="0"/>
              </a:rPr>
              <a:t> 131 </a:t>
            </a:r>
            <a:r>
              <a:rPr lang="en-US" b="0" u="none" dirty="0" err="1" smtClean="0">
                <a:latin typeface="Times New Roman" pitchFamily="18" charset="0"/>
                <a:cs typeface="Times New Roman" pitchFamily="18" charset="0"/>
              </a:rPr>
              <a:t>mẫu</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có</a:t>
            </a:r>
            <a:r>
              <a:rPr lang="en-US" b="0" u="none" dirty="0" smtClean="0">
                <a:latin typeface="Times New Roman" pitchFamily="18" charset="0"/>
                <a:cs typeface="Times New Roman" pitchFamily="18" charset="0"/>
              </a:rPr>
              <a:t> 5 </a:t>
            </a:r>
            <a:r>
              <a:rPr lang="en-US" b="0" u="none" dirty="0" err="1" smtClean="0">
                <a:latin typeface="Times New Roman" pitchFamily="18" charset="0"/>
                <a:cs typeface="Times New Roman" pitchFamily="18" charset="0"/>
              </a:rPr>
              <a:t>mẫu</a:t>
            </a:r>
            <a:r>
              <a:rPr lang="en-US" b="0" u="none" dirty="0" smtClean="0">
                <a:latin typeface="Times New Roman" pitchFamily="18" charset="0"/>
                <a:cs typeface="Times New Roman" pitchFamily="18" charset="0"/>
              </a:rPr>
              <a:t> + </a:t>
            </a:r>
            <a:r>
              <a:rPr lang="en-US" b="0" u="none" dirty="0" err="1" smtClean="0">
                <a:latin typeface="Times New Roman" pitchFamily="18" charset="0"/>
                <a:cs typeface="Times New Roman" pitchFamily="18" charset="0"/>
              </a:rPr>
              <a:t>với</a:t>
            </a:r>
            <a:r>
              <a:rPr lang="en-US" b="0" u="none" dirty="0" smtClean="0">
                <a:latin typeface="Times New Roman" pitchFamily="18" charset="0"/>
                <a:cs typeface="Times New Roman" pitchFamily="18" charset="0"/>
              </a:rPr>
              <a:t> VSV “E. coli” </a:t>
            </a:r>
            <a:r>
              <a:rPr lang="en-US" b="0" u="none" dirty="0" err="1" smtClean="0">
                <a:latin typeface="Times New Roman" pitchFamily="18" charset="0"/>
                <a:cs typeface="Times New Roman" pitchFamily="18" charset="0"/>
              </a:rPr>
              <a:t>nằm</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trong</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ngưỡng</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cho</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phép</a:t>
            </a:r>
            <a:r>
              <a:rPr lang="en-US" b="0" u="none" dirty="0" smtClean="0">
                <a:latin typeface="Times New Roman" pitchFamily="18" charset="0"/>
                <a:cs typeface="Times New Roman" pitchFamily="18" charset="0"/>
              </a:rPr>
              <a:t>. </a:t>
            </a:r>
            <a:r>
              <a:rPr lang="en-US" b="0" u="none" dirty="0" err="1">
                <a:latin typeface="Times New Roman" pitchFamily="18" charset="0"/>
                <a:cs typeface="Times New Roman" pitchFamily="18" charset="0"/>
              </a:rPr>
              <a:t>Cấp</a:t>
            </a:r>
            <a:r>
              <a:rPr lang="en-US" b="0" u="none" dirty="0">
                <a:latin typeface="Times New Roman" pitchFamily="18" charset="0"/>
                <a:cs typeface="Times New Roman" pitchFamily="18" charset="0"/>
              </a:rPr>
              <a:t> </a:t>
            </a:r>
            <a:r>
              <a:rPr lang="en-US" b="0" u="none" dirty="0" smtClean="0">
                <a:latin typeface="Times New Roman" pitchFamily="18" charset="0"/>
                <a:cs typeface="Times New Roman" pitchFamily="18" charset="0"/>
              </a:rPr>
              <a:t>59 </a:t>
            </a:r>
            <a:r>
              <a:rPr lang="en-US" b="0" u="none" dirty="0" err="1">
                <a:latin typeface="Times New Roman" pitchFamily="18" charset="0"/>
                <a:cs typeface="Times New Roman" pitchFamily="18" charset="0"/>
              </a:rPr>
              <a:t>giấy</a:t>
            </a:r>
            <a:r>
              <a:rPr lang="en-US" b="0" u="none" dirty="0">
                <a:latin typeface="Times New Roman" pitchFamily="18" charset="0"/>
                <a:cs typeface="Times New Roman" pitchFamily="18" charset="0"/>
              </a:rPr>
              <a:t> </a:t>
            </a:r>
            <a:r>
              <a:rPr lang="en-US" b="0" u="none" dirty="0" err="1">
                <a:latin typeface="Times New Roman" pitchFamily="18" charset="0"/>
                <a:cs typeface="Times New Roman" pitchFamily="18" charset="0"/>
              </a:rPr>
              <a:t>chứng</a:t>
            </a:r>
            <a:r>
              <a:rPr lang="en-US" b="0" u="none" dirty="0">
                <a:latin typeface="Times New Roman" pitchFamily="18" charset="0"/>
                <a:cs typeface="Times New Roman" pitchFamily="18" charset="0"/>
              </a:rPr>
              <a:t> </a:t>
            </a:r>
            <a:r>
              <a:rPr lang="en-US" b="0" u="none" dirty="0" err="1">
                <a:latin typeface="Times New Roman" pitchFamily="18" charset="0"/>
                <a:cs typeface="Times New Roman" pitchFamily="18" charset="0"/>
              </a:rPr>
              <a:t>nhận</a:t>
            </a:r>
            <a:r>
              <a:rPr lang="en-US" b="0" u="none" dirty="0">
                <a:latin typeface="Times New Roman" pitchFamily="18" charset="0"/>
                <a:cs typeface="Times New Roman" pitchFamily="18" charset="0"/>
              </a:rPr>
              <a:t> </a:t>
            </a:r>
            <a:r>
              <a:rPr lang="en-US" b="0" u="none" dirty="0" err="1">
                <a:latin typeface="Times New Roman" pitchFamily="18" charset="0"/>
                <a:cs typeface="Times New Roman" pitchFamily="18" charset="0"/>
              </a:rPr>
              <a:t>cơ</a:t>
            </a:r>
            <a:r>
              <a:rPr lang="en-US" b="0" u="none" dirty="0">
                <a:latin typeface="Times New Roman" pitchFamily="18" charset="0"/>
                <a:cs typeface="Times New Roman" pitchFamily="18" charset="0"/>
              </a:rPr>
              <a:t> </a:t>
            </a:r>
            <a:r>
              <a:rPr lang="en-US" b="0" u="none" dirty="0" err="1">
                <a:latin typeface="Times New Roman" pitchFamily="18" charset="0"/>
                <a:cs typeface="Times New Roman" pitchFamily="18" charset="0"/>
              </a:rPr>
              <a:t>sở</a:t>
            </a:r>
            <a:r>
              <a:rPr lang="en-US" b="0" u="none" dirty="0">
                <a:latin typeface="Times New Roman" pitchFamily="18" charset="0"/>
                <a:cs typeface="Times New Roman" pitchFamily="18" charset="0"/>
              </a:rPr>
              <a:t> </a:t>
            </a:r>
            <a:r>
              <a:rPr lang="en-US" b="0" u="none" dirty="0" err="1">
                <a:latin typeface="Times New Roman" pitchFamily="18" charset="0"/>
                <a:cs typeface="Times New Roman" pitchFamily="18" charset="0"/>
              </a:rPr>
              <a:t>đủ</a:t>
            </a:r>
            <a:r>
              <a:rPr lang="en-US" b="0" u="none" dirty="0">
                <a:latin typeface="Times New Roman" pitchFamily="18" charset="0"/>
                <a:cs typeface="Times New Roman" pitchFamily="18" charset="0"/>
              </a:rPr>
              <a:t> </a:t>
            </a:r>
            <a:r>
              <a:rPr lang="en-US" b="0" u="none" dirty="0" err="1">
                <a:latin typeface="Times New Roman" pitchFamily="18" charset="0"/>
                <a:cs typeface="Times New Roman" pitchFamily="18" charset="0"/>
              </a:rPr>
              <a:t>điều</a:t>
            </a:r>
            <a:r>
              <a:rPr lang="en-US" b="0" u="none" dirty="0">
                <a:latin typeface="Times New Roman" pitchFamily="18" charset="0"/>
                <a:cs typeface="Times New Roman" pitchFamily="18" charset="0"/>
              </a:rPr>
              <a:t> </a:t>
            </a:r>
            <a:r>
              <a:rPr lang="en-US" b="0" u="none" dirty="0" err="1">
                <a:latin typeface="Times New Roman" pitchFamily="18" charset="0"/>
                <a:cs typeface="Times New Roman" pitchFamily="18" charset="0"/>
              </a:rPr>
              <a:t>kiện</a:t>
            </a:r>
            <a:r>
              <a:rPr lang="en-US" b="0" u="none" dirty="0">
                <a:latin typeface="Times New Roman" pitchFamily="18" charset="0"/>
                <a:cs typeface="Times New Roman" pitchFamily="18" charset="0"/>
              </a:rPr>
              <a:t> ATTP.</a:t>
            </a:r>
          </a:p>
        </p:txBody>
      </p:sp>
    </p:spTree>
    <p:extLst>
      <p:ext uri="{BB962C8B-B14F-4D97-AF65-F5344CB8AC3E}">
        <p14:creationId xmlns:p14="http://schemas.microsoft.com/office/powerpoint/2010/main" val="4231620504"/>
      </p:ext>
    </p:extLst>
  </p:cSld>
  <p:clrMapOvr>
    <a:masterClrMapping/>
  </p:clrMapOvr>
  <p:transition>
    <p:fade thruBlk="1"/>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rgbClr val="000000"/>
                </a:solidFill>
                <a:latin typeface="Times New Roman" pitchFamily="18" charset="0"/>
                <a:cs typeface="Times New Roman" pitchFamily="18" charset="0"/>
              </a:rPr>
              <a:t>KẾT QUẢ QLCL VỀ ATTP NGÀNH NÔNG NGHIỆP TRONG 3 NĂM GẦN ĐÂY</a:t>
            </a:r>
            <a:endParaRPr lang="en-US" dirty="0"/>
          </a:p>
        </p:txBody>
      </p:sp>
      <p:sp>
        <p:nvSpPr>
          <p:cNvPr id="3" name="Content Placeholder 2"/>
          <p:cNvSpPr>
            <a:spLocks noGrp="1"/>
          </p:cNvSpPr>
          <p:nvPr>
            <p:ph idx="1"/>
          </p:nvPr>
        </p:nvSpPr>
        <p:spPr/>
        <p:txBody>
          <a:bodyPr/>
          <a:lstStyle/>
          <a:p>
            <a:pPr marL="0" indent="0">
              <a:buNone/>
              <a:tabLst/>
            </a:pPr>
            <a:r>
              <a:rPr lang="en-US" sz="2800" u="none" dirty="0" err="1" smtClean="0">
                <a:solidFill>
                  <a:srgbClr val="FF0000"/>
                </a:solidFill>
                <a:latin typeface="Times New Roman" pitchFamily="18" charset="0"/>
                <a:cs typeface="Times New Roman" pitchFamily="18" charset="0"/>
              </a:rPr>
              <a:t>Một</a:t>
            </a:r>
            <a:r>
              <a:rPr lang="en-US" sz="2800" u="none" dirty="0" smtClean="0">
                <a:solidFill>
                  <a:srgbClr val="FF0000"/>
                </a:solidFill>
                <a:latin typeface="Times New Roman" pitchFamily="18" charset="0"/>
                <a:cs typeface="Times New Roman" pitchFamily="18" charset="0"/>
              </a:rPr>
              <a:t> </a:t>
            </a:r>
            <a:r>
              <a:rPr lang="en-US" sz="2800" u="none" dirty="0" err="1" smtClean="0">
                <a:solidFill>
                  <a:srgbClr val="FF0000"/>
                </a:solidFill>
                <a:latin typeface="Times New Roman" pitchFamily="18" charset="0"/>
                <a:cs typeface="Times New Roman" pitchFamily="18" charset="0"/>
              </a:rPr>
              <a:t>số</a:t>
            </a:r>
            <a:r>
              <a:rPr lang="en-US" sz="2800" u="none" dirty="0" smtClean="0">
                <a:solidFill>
                  <a:srgbClr val="FF0000"/>
                </a:solidFill>
                <a:latin typeface="Times New Roman" pitchFamily="18" charset="0"/>
                <a:cs typeface="Times New Roman" pitchFamily="18" charset="0"/>
              </a:rPr>
              <a:t> </a:t>
            </a:r>
            <a:r>
              <a:rPr lang="en-US" sz="2800" u="none" dirty="0" err="1" smtClean="0">
                <a:solidFill>
                  <a:srgbClr val="FF0000"/>
                </a:solidFill>
                <a:latin typeface="Times New Roman" pitchFamily="18" charset="0"/>
                <a:cs typeface="Times New Roman" pitchFamily="18" charset="0"/>
              </a:rPr>
              <a:t>tồn</a:t>
            </a:r>
            <a:r>
              <a:rPr lang="en-US" sz="2800" u="none" dirty="0" smtClean="0">
                <a:solidFill>
                  <a:srgbClr val="FF0000"/>
                </a:solidFill>
                <a:latin typeface="Times New Roman" pitchFamily="18" charset="0"/>
                <a:cs typeface="Times New Roman" pitchFamily="18" charset="0"/>
              </a:rPr>
              <a:t> </a:t>
            </a:r>
            <a:r>
              <a:rPr lang="en-US" sz="2800" u="none" dirty="0" err="1" smtClean="0">
                <a:solidFill>
                  <a:srgbClr val="FF0000"/>
                </a:solidFill>
                <a:latin typeface="Times New Roman" pitchFamily="18" charset="0"/>
                <a:cs typeface="Times New Roman" pitchFamily="18" charset="0"/>
              </a:rPr>
              <a:t>tại</a:t>
            </a:r>
            <a:r>
              <a:rPr lang="en-US" sz="2800" u="none" dirty="0" smtClean="0">
                <a:solidFill>
                  <a:srgbClr val="FF0000"/>
                </a:solidFill>
                <a:latin typeface="Times New Roman" pitchFamily="18" charset="0"/>
                <a:cs typeface="Times New Roman" pitchFamily="18" charset="0"/>
              </a:rPr>
              <a:t>, </a:t>
            </a:r>
            <a:r>
              <a:rPr lang="en-US" sz="2800" u="none" dirty="0" err="1" smtClean="0">
                <a:solidFill>
                  <a:srgbClr val="FF0000"/>
                </a:solidFill>
                <a:latin typeface="Times New Roman" pitchFamily="18" charset="0"/>
                <a:cs typeface="Times New Roman" pitchFamily="18" charset="0"/>
              </a:rPr>
              <a:t>hạn</a:t>
            </a:r>
            <a:r>
              <a:rPr lang="en-US" sz="2800" u="none" dirty="0" smtClean="0">
                <a:solidFill>
                  <a:srgbClr val="FF0000"/>
                </a:solidFill>
                <a:latin typeface="Times New Roman" pitchFamily="18" charset="0"/>
                <a:cs typeface="Times New Roman" pitchFamily="18" charset="0"/>
              </a:rPr>
              <a:t> </a:t>
            </a:r>
            <a:r>
              <a:rPr lang="en-US" sz="2800" u="none" dirty="0" err="1" smtClean="0">
                <a:solidFill>
                  <a:srgbClr val="FF0000"/>
                </a:solidFill>
                <a:latin typeface="Times New Roman" pitchFamily="18" charset="0"/>
                <a:cs typeface="Times New Roman" pitchFamily="18" charset="0"/>
              </a:rPr>
              <a:t>chế</a:t>
            </a:r>
            <a:endParaRPr lang="en-US" sz="2800" u="none" dirty="0" smtClean="0">
              <a:solidFill>
                <a:srgbClr val="FF0000"/>
              </a:solidFill>
              <a:latin typeface="Times New Roman" pitchFamily="18" charset="0"/>
              <a:cs typeface="Times New Roman" pitchFamily="18" charset="0"/>
            </a:endParaRPr>
          </a:p>
          <a:p>
            <a:pPr marL="0" indent="577850" algn="just">
              <a:buNone/>
              <a:tabLst/>
            </a:pPr>
            <a:r>
              <a:rPr lang="en-US" sz="2800" b="0" u="none" dirty="0" smtClean="0">
                <a:latin typeface="Times New Roman" pitchFamily="18" charset="0"/>
                <a:cs typeface="Times New Roman" pitchFamily="18" charset="0"/>
              </a:rPr>
              <a:t>1. V</a:t>
            </a:r>
            <a:r>
              <a:rPr lang="vi-VN" sz="2800" b="0" u="none" dirty="0" smtClean="0">
                <a:latin typeface="Times New Roman" pitchFamily="18" charset="0"/>
                <a:cs typeface="Times New Roman" pitchFamily="18" charset="0"/>
              </a:rPr>
              <a:t>iệc </a:t>
            </a:r>
            <a:r>
              <a:rPr lang="vi-VN" sz="2800" b="0" u="none" dirty="0">
                <a:latin typeface="Times New Roman" pitchFamily="18" charset="0"/>
                <a:cs typeface="Times New Roman" pitchFamily="18" charset="0"/>
              </a:rPr>
              <a:t>thông thương nội địa và xuất khẩu các mặt hàng nông sản tại các cửa khẩu trên toàn quốc gặp nhiều khó </a:t>
            </a:r>
            <a:r>
              <a:rPr lang="vi-VN" sz="2800" b="0" u="none" dirty="0" smtClean="0">
                <a:latin typeface="Times New Roman" pitchFamily="18" charset="0"/>
                <a:cs typeface="Times New Roman" pitchFamily="18" charset="0"/>
              </a:rPr>
              <a:t>khăn</a:t>
            </a:r>
            <a:r>
              <a:rPr lang="en-US" sz="2800" b="0" u="none" dirty="0">
                <a:latin typeface="Times New Roman" pitchFamily="18" charset="0"/>
                <a:cs typeface="Times New Roman" pitchFamily="18" charset="0"/>
              </a:rPr>
              <a:t>.</a:t>
            </a:r>
            <a:endParaRPr lang="en-US" sz="2800" b="0" u="none" dirty="0" smtClean="0">
              <a:latin typeface="Times New Roman" pitchFamily="18" charset="0"/>
              <a:cs typeface="Times New Roman" pitchFamily="18" charset="0"/>
            </a:endParaRPr>
          </a:p>
          <a:p>
            <a:pPr marL="0" indent="577850" algn="just">
              <a:buNone/>
              <a:tabLst/>
            </a:pPr>
            <a:r>
              <a:rPr lang="en-US" sz="2800" b="0" u="none" dirty="0" smtClean="0">
                <a:latin typeface="Times New Roman" pitchFamily="18" charset="0"/>
                <a:cs typeface="Times New Roman" pitchFamily="18" charset="0"/>
              </a:rPr>
              <a:t>2. </a:t>
            </a:r>
            <a:r>
              <a:rPr lang="vi-VN" sz="2800" b="0" u="none" dirty="0" smtClean="0">
                <a:latin typeface="Times New Roman" pitchFamily="18" charset="0"/>
                <a:cs typeface="Times New Roman" pitchFamily="18" charset="0"/>
              </a:rPr>
              <a:t> </a:t>
            </a:r>
            <a:r>
              <a:rPr lang="vi-VN" sz="2800" b="0" u="none" dirty="0">
                <a:latin typeface="Times New Roman" pitchFamily="18" charset="0"/>
                <a:cs typeface="Times New Roman" pitchFamily="18" charset="0"/>
              </a:rPr>
              <a:t>Quy mô của các cơ sở sản xuất kinh doanh nhỏ lẻ, xen kẽ trong khu dân cư, hoạt động theo mùa vụ, chưa thường xuyên. Tư duy sản xuất nông nghiệp theo hướng hàng hóa của người dân còn hạn chế, chưa mạnh dạn áp dụng các tiến bộ khoa học kỹ thuật vào sản </a:t>
            </a:r>
            <a:r>
              <a:rPr lang="vi-VN" sz="2800" b="0" u="none" dirty="0" smtClean="0">
                <a:latin typeface="Times New Roman" pitchFamily="18" charset="0"/>
                <a:cs typeface="Times New Roman" pitchFamily="18" charset="0"/>
              </a:rPr>
              <a:t>xuất</a:t>
            </a:r>
            <a:r>
              <a:rPr lang="en-US" sz="2800" b="0" u="none" dirty="0" smtClean="0">
                <a:latin typeface="Times New Roman" pitchFamily="18" charset="0"/>
                <a:cs typeface="Times New Roman" pitchFamily="18" charset="0"/>
              </a:rPr>
              <a:t>.</a:t>
            </a:r>
          </a:p>
          <a:p>
            <a:pPr marL="0" indent="577850" algn="just">
              <a:buNone/>
              <a:tabLst/>
            </a:pPr>
            <a:r>
              <a:rPr lang="en-US" sz="2800" b="0" u="none" dirty="0" smtClean="0">
                <a:latin typeface="Times New Roman" pitchFamily="18" charset="0"/>
                <a:cs typeface="Times New Roman" pitchFamily="18" charset="0"/>
              </a:rPr>
              <a:t>3. </a:t>
            </a:r>
            <a:r>
              <a:rPr lang="vi-VN" sz="2800" b="0" u="none" dirty="0" smtClean="0">
                <a:latin typeface="Times New Roman" pitchFamily="18" charset="0"/>
                <a:cs typeface="Times New Roman" pitchFamily="18" charset="0"/>
              </a:rPr>
              <a:t>Tại </a:t>
            </a:r>
            <a:r>
              <a:rPr lang="vi-VN" sz="2800" b="0" u="none" dirty="0">
                <a:latin typeface="Times New Roman" pitchFamily="18" charset="0"/>
                <a:cs typeface="Times New Roman" pitchFamily="18" charset="0"/>
              </a:rPr>
              <a:t>các huyện, thành phố, xã, phường, thị trấn chưa bố trí được biên chế chuyên trách cho công tác quản lý chất lượng nông, lâm sản và thủy sản.</a:t>
            </a:r>
            <a:endParaRPr lang="en-US" sz="2800" b="0" u="none" dirty="0">
              <a:latin typeface="Times New Roman" pitchFamily="18" charset="0"/>
              <a:cs typeface="Times New Roman" pitchFamily="18" charset="0"/>
            </a:endParaRPr>
          </a:p>
        </p:txBody>
      </p:sp>
    </p:spTree>
    <p:extLst>
      <p:ext uri="{BB962C8B-B14F-4D97-AF65-F5344CB8AC3E}">
        <p14:creationId xmlns:p14="http://schemas.microsoft.com/office/powerpoint/2010/main" val="3452050105"/>
      </p:ext>
    </p:extLst>
  </p:cSld>
  <p:clrMapOvr>
    <a:masterClrMapping/>
  </p:clrMapOvr>
  <p:transition>
    <p:fade thruBlk="1"/>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rgbClr val="000000"/>
                </a:solidFill>
                <a:latin typeface="Times New Roman" pitchFamily="18" charset="0"/>
                <a:cs typeface="Times New Roman" pitchFamily="18" charset="0"/>
              </a:rPr>
              <a:t>KẾT QUẢ QLCL VỀ ATTP NGÀNH NÔNG NGHIỆP TRONG 3 NĂM GẦN ĐÂY</a:t>
            </a:r>
            <a:endParaRPr lang="en-US" dirty="0"/>
          </a:p>
        </p:txBody>
      </p:sp>
      <p:sp>
        <p:nvSpPr>
          <p:cNvPr id="3" name="Content Placeholder 2"/>
          <p:cNvSpPr>
            <a:spLocks noGrp="1"/>
          </p:cNvSpPr>
          <p:nvPr>
            <p:ph idx="1"/>
          </p:nvPr>
        </p:nvSpPr>
        <p:spPr>
          <a:xfrm>
            <a:off x="0" y="1219258"/>
            <a:ext cx="9906000" cy="5638742"/>
          </a:xfrm>
        </p:spPr>
        <p:txBody>
          <a:bodyPr/>
          <a:lstStyle/>
          <a:p>
            <a:pPr marL="0" indent="0" algn="just">
              <a:buNone/>
              <a:tabLst/>
            </a:pPr>
            <a:r>
              <a:rPr lang="en-US" u="none" dirty="0" err="1" smtClean="0">
                <a:solidFill>
                  <a:srgbClr val="FF0000"/>
                </a:solidFill>
                <a:latin typeface="Times New Roman" pitchFamily="18" charset="0"/>
                <a:cs typeface="Times New Roman" pitchFamily="18" charset="0"/>
              </a:rPr>
              <a:t>Một</a:t>
            </a:r>
            <a:r>
              <a:rPr lang="en-US" u="none" dirty="0" smtClean="0">
                <a:solidFill>
                  <a:srgbClr val="FF0000"/>
                </a:solidFill>
                <a:latin typeface="Times New Roman" pitchFamily="18" charset="0"/>
                <a:cs typeface="Times New Roman" pitchFamily="18" charset="0"/>
              </a:rPr>
              <a:t> </a:t>
            </a:r>
            <a:r>
              <a:rPr lang="en-US" u="none" dirty="0" err="1" smtClean="0">
                <a:solidFill>
                  <a:srgbClr val="FF0000"/>
                </a:solidFill>
                <a:latin typeface="Times New Roman" pitchFamily="18" charset="0"/>
                <a:cs typeface="Times New Roman" pitchFamily="18" charset="0"/>
              </a:rPr>
              <a:t>số</a:t>
            </a:r>
            <a:r>
              <a:rPr lang="en-US" u="none" dirty="0" smtClean="0">
                <a:solidFill>
                  <a:srgbClr val="FF0000"/>
                </a:solidFill>
                <a:latin typeface="Times New Roman" pitchFamily="18" charset="0"/>
                <a:cs typeface="Times New Roman" pitchFamily="18" charset="0"/>
              </a:rPr>
              <a:t> </a:t>
            </a:r>
            <a:r>
              <a:rPr lang="en-US" u="none" dirty="0" err="1" smtClean="0">
                <a:solidFill>
                  <a:srgbClr val="FF0000"/>
                </a:solidFill>
                <a:latin typeface="Times New Roman" pitchFamily="18" charset="0"/>
                <a:cs typeface="Times New Roman" pitchFamily="18" charset="0"/>
              </a:rPr>
              <a:t>giải</a:t>
            </a:r>
            <a:r>
              <a:rPr lang="en-US" u="none" dirty="0" smtClean="0">
                <a:solidFill>
                  <a:srgbClr val="FF0000"/>
                </a:solidFill>
                <a:latin typeface="Times New Roman" pitchFamily="18" charset="0"/>
                <a:cs typeface="Times New Roman" pitchFamily="18" charset="0"/>
              </a:rPr>
              <a:t> </a:t>
            </a:r>
            <a:r>
              <a:rPr lang="en-US" u="none" dirty="0" err="1" smtClean="0">
                <a:solidFill>
                  <a:srgbClr val="FF0000"/>
                </a:solidFill>
                <a:latin typeface="Times New Roman" pitchFamily="18" charset="0"/>
                <a:cs typeface="Times New Roman" pitchFamily="18" charset="0"/>
              </a:rPr>
              <a:t>pháp</a:t>
            </a:r>
            <a:r>
              <a:rPr lang="en-US" u="none" dirty="0" smtClean="0">
                <a:solidFill>
                  <a:srgbClr val="FF0000"/>
                </a:solidFill>
                <a:latin typeface="Times New Roman" pitchFamily="18" charset="0"/>
                <a:cs typeface="Times New Roman" pitchFamily="18" charset="0"/>
              </a:rPr>
              <a:t>: </a:t>
            </a:r>
          </a:p>
          <a:p>
            <a:pPr marL="0" indent="0" algn="just">
              <a:buNone/>
              <a:tabLst/>
            </a:pPr>
            <a:r>
              <a:rPr lang="en-US" b="0" u="none" dirty="0" smtClean="0">
                <a:latin typeface="Times New Roman" pitchFamily="18" charset="0"/>
                <a:cs typeface="Times New Roman" pitchFamily="18" charset="0"/>
              </a:rPr>
              <a:t>1. </a:t>
            </a:r>
            <a:r>
              <a:rPr lang="en-US" b="0" u="none" dirty="0" err="1" smtClean="0">
                <a:latin typeface="Times New Roman" pitchFamily="18" charset="0"/>
                <a:cs typeface="Times New Roman" pitchFamily="18" charset="0"/>
              </a:rPr>
              <a:t>Tiếp</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tục</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đề</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nghị</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với</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cơ</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quan</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có</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thẩm</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quyền</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của</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Trung</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quốc</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trong</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việc</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tháo</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gỡ</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những</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rào</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cản</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trong</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xuất</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nhập</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một</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số</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sản</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phẩm</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nông</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sản</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của</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Việt</a:t>
            </a:r>
            <a:r>
              <a:rPr lang="en-US" b="0" u="none" dirty="0" smtClean="0">
                <a:latin typeface="Times New Roman" pitchFamily="18" charset="0"/>
                <a:cs typeface="Times New Roman" pitchFamily="18" charset="0"/>
              </a:rPr>
              <a:t> Nam (</a:t>
            </a:r>
            <a:r>
              <a:rPr lang="en-US" b="0" u="none" dirty="0" err="1" smtClean="0">
                <a:latin typeface="Times New Roman" pitchFamily="18" charset="0"/>
                <a:cs typeface="Times New Roman" pitchFamily="18" charset="0"/>
              </a:rPr>
              <a:t>thảo</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quả</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sa</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nhân</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tím</a:t>
            </a:r>
            <a:r>
              <a:rPr lang="en-US" b="0" u="none" dirty="0" smtClean="0">
                <a:latin typeface="Times New Roman" pitchFamily="18" charset="0"/>
                <a:cs typeface="Times New Roman" pitchFamily="18" charset="0"/>
              </a:rPr>
              <a:t>..)</a:t>
            </a:r>
          </a:p>
          <a:p>
            <a:pPr marL="0" indent="0" algn="just">
              <a:buNone/>
              <a:tabLst/>
            </a:pPr>
            <a:endParaRPr lang="en-US" b="0" u="none" dirty="0" smtClean="0">
              <a:latin typeface="Times New Roman" pitchFamily="18" charset="0"/>
              <a:cs typeface="Times New Roman" pitchFamily="18" charset="0"/>
            </a:endParaRPr>
          </a:p>
          <a:p>
            <a:pPr marL="0" indent="0" algn="just">
              <a:buNone/>
              <a:tabLst/>
            </a:pPr>
            <a:r>
              <a:rPr lang="en-US" b="0" u="none" dirty="0" smtClean="0">
                <a:latin typeface="Times New Roman" pitchFamily="18" charset="0"/>
                <a:cs typeface="Times New Roman" pitchFamily="18" charset="0"/>
              </a:rPr>
              <a:t>2. </a:t>
            </a:r>
            <a:r>
              <a:rPr lang="en-US" b="0" u="none" dirty="0" err="1" smtClean="0">
                <a:latin typeface="Times New Roman" pitchFamily="18" charset="0"/>
                <a:cs typeface="Times New Roman" pitchFamily="18" charset="0"/>
              </a:rPr>
              <a:t>Từng</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bước</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thay</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đổi</a:t>
            </a:r>
            <a:r>
              <a:rPr lang="vi-VN" b="0" u="none" dirty="0" smtClean="0">
                <a:latin typeface="Times New Roman" pitchFamily="18" charset="0"/>
                <a:cs typeface="Times New Roman" pitchFamily="18" charset="0"/>
              </a:rPr>
              <a:t> </a:t>
            </a:r>
            <a:r>
              <a:rPr lang="en-US" b="0" u="none" dirty="0" smtClean="0">
                <a:latin typeface="Times New Roman" pitchFamily="18" charset="0"/>
                <a:cs typeface="Times New Roman" pitchFamily="18" charset="0"/>
              </a:rPr>
              <a:t> t</a:t>
            </a:r>
            <a:r>
              <a:rPr lang="vi-VN" b="0" u="none" dirty="0" smtClean="0">
                <a:latin typeface="Times New Roman" pitchFamily="18" charset="0"/>
                <a:cs typeface="Times New Roman" pitchFamily="18" charset="0"/>
              </a:rPr>
              <a:t>ư </a:t>
            </a:r>
            <a:r>
              <a:rPr lang="vi-VN" b="0" u="none" dirty="0">
                <a:latin typeface="Times New Roman" pitchFamily="18" charset="0"/>
                <a:cs typeface="Times New Roman" pitchFamily="18" charset="0"/>
              </a:rPr>
              <a:t>duy sản xuất nông nghiệp theo hướng hàng </a:t>
            </a:r>
            <a:r>
              <a:rPr lang="vi-VN" b="0" u="none" dirty="0" smtClean="0">
                <a:latin typeface="Times New Roman" pitchFamily="18" charset="0"/>
                <a:cs typeface="Times New Roman" pitchFamily="18" charset="0"/>
              </a:rPr>
              <a:t>hóa</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tuyên</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truyền</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hướng</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dẫn</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cho</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người</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dân</a:t>
            </a:r>
            <a:r>
              <a:rPr lang="en-US" b="0" u="none" dirty="0" smtClean="0">
                <a:latin typeface="Times New Roman" pitchFamily="18" charset="0"/>
                <a:cs typeface="Times New Roman" pitchFamily="18" charset="0"/>
              </a:rPr>
              <a:t> </a:t>
            </a:r>
            <a:r>
              <a:rPr lang="vi-VN" b="0" u="none" dirty="0" smtClean="0">
                <a:latin typeface="Times New Roman" pitchFamily="18" charset="0"/>
                <a:cs typeface="Times New Roman" pitchFamily="18" charset="0"/>
              </a:rPr>
              <a:t>mạnh </a:t>
            </a:r>
            <a:r>
              <a:rPr lang="vi-VN" b="0" u="none" dirty="0">
                <a:latin typeface="Times New Roman" pitchFamily="18" charset="0"/>
                <a:cs typeface="Times New Roman" pitchFamily="18" charset="0"/>
              </a:rPr>
              <a:t>dạn áp dụng các tiến bộ khoa học kỹ thuật vào </a:t>
            </a:r>
            <a:r>
              <a:rPr lang="vi-VN" b="0" u="none" dirty="0" smtClean="0">
                <a:latin typeface="Times New Roman" pitchFamily="18" charset="0"/>
                <a:cs typeface="Times New Roman" pitchFamily="18" charset="0"/>
              </a:rPr>
              <a:t>sản </a:t>
            </a:r>
            <a:r>
              <a:rPr lang="vi-VN" b="0" u="none" dirty="0">
                <a:latin typeface="Times New Roman" pitchFamily="18" charset="0"/>
                <a:cs typeface="Times New Roman" pitchFamily="18" charset="0"/>
              </a:rPr>
              <a:t>xuất</a:t>
            </a:r>
            <a:r>
              <a:rPr lang="vi-VN" b="0" u="none" dirty="0" smtClean="0">
                <a:latin typeface="Times New Roman" pitchFamily="18" charset="0"/>
                <a:cs typeface="Times New Roman" pitchFamily="18" charset="0"/>
              </a:rPr>
              <a:t>.</a:t>
            </a:r>
            <a:endParaRPr lang="en-US" b="0" u="none" dirty="0" smtClean="0">
              <a:latin typeface="Times New Roman" pitchFamily="18" charset="0"/>
              <a:cs typeface="Times New Roman" pitchFamily="18" charset="0"/>
            </a:endParaRPr>
          </a:p>
          <a:p>
            <a:pPr marL="0" indent="0" algn="just">
              <a:buNone/>
              <a:tabLst/>
            </a:pPr>
            <a:endParaRPr lang="en-US" b="0" u="none" dirty="0" smtClean="0">
              <a:latin typeface="Times New Roman" pitchFamily="18" charset="0"/>
              <a:cs typeface="Times New Roman" pitchFamily="18" charset="0"/>
            </a:endParaRPr>
          </a:p>
          <a:p>
            <a:pPr marL="0" indent="0" algn="just">
              <a:buNone/>
              <a:tabLst/>
            </a:pPr>
            <a:r>
              <a:rPr lang="en-US" b="0" u="none" dirty="0" smtClean="0">
                <a:latin typeface="Times New Roman" pitchFamily="18" charset="0"/>
                <a:cs typeface="Times New Roman" pitchFamily="18" charset="0"/>
              </a:rPr>
              <a:t>3. </a:t>
            </a:r>
            <a:r>
              <a:rPr lang="vi-VN" b="0" u="none" dirty="0">
                <a:latin typeface="Times New Roman" pitchFamily="18" charset="0"/>
                <a:cs typeface="Times New Roman" pitchFamily="18" charset="0"/>
              </a:rPr>
              <a:t>Tại các huyện, thành phố, xã, phường, thị trấn </a:t>
            </a:r>
            <a:r>
              <a:rPr lang="en-US" b="0" u="none" dirty="0" err="1" smtClean="0">
                <a:latin typeface="Times New Roman" pitchFamily="18" charset="0"/>
                <a:cs typeface="Times New Roman" pitchFamily="18" charset="0"/>
              </a:rPr>
              <a:t>căn</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cứ</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đề</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án</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vị</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trí</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việc</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làm</a:t>
            </a:r>
            <a:r>
              <a:rPr lang="en-US" b="0" u="none" dirty="0">
                <a:latin typeface="Times New Roman" pitchFamily="18" charset="0"/>
                <a:cs typeface="Times New Roman" pitchFamily="18" charset="0"/>
              </a:rPr>
              <a:t> </a:t>
            </a:r>
            <a:r>
              <a:rPr lang="vi-VN" b="0" u="none" dirty="0" smtClean="0">
                <a:latin typeface="Times New Roman" pitchFamily="18" charset="0"/>
                <a:cs typeface="Times New Roman" pitchFamily="18" charset="0"/>
              </a:rPr>
              <a:t>bố </a:t>
            </a:r>
            <a:r>
              <a:rPr lang="vi-VN" b="0" u="none" dirty="0">
                <a:latin typeface="Times New Roman" pitchFamily="18" charset="0"/>
                <a:cs typeface="Times New Roman" pitchFamily="18" charset="0"/>
              </a:rPr>
              <a:t>trí </a:t>
            </a:r>
            <a:r>
              <a:rPr lang="vi-VN" b="0" u="none" dirty="0" smtClean="0">
                <a:latin typeface="Times New Roman" pitchFamily="18" charset="0"/>
                <a:cs typeface="Times New Roman" pitchFamily="18" charset="0"/>
              </a:rPr>
              <a:t>biên </a:t>
            </a:r>
            <a:r>
              <a:rPr lang="vi-VN" b="0" u="none" dirty="0">
                <a:latin typeface="Times New Roman" pitchFamily="18" charset="0"/>
                <a:cs typeface="Times New Roman" pitchFamily="18" charset="0"/>
              </a:rPr>
              <a:t>chế chuyên trách cho công tác quản lý chất lượng nông, lâm sản và thủy </a:t>
            </a:r>
            <a:r>
              <a:rPr lang="vi-VN" b="0" u="none" dirty="0" smtClean="0">
                <a:latin typeface="Times New Roman" pitchFamily="18" charset="0"/>
                <a:cs typeface="Times New Roman" pitchFamily="18" charset="0"/>
              </a:rPr>
              <a:t>sản</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tại</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cơ</a:t>
            </a:r>
            <a:r>
              <a:rPr lang="en-US" b="0" u="none" dirty="0" smtClean="0">
                <a:latin typeface="Times New Roman" pitchFamily="18" charset="0"/>
                <a:cs typeface="Times New Roman" pitchFamily="18" charset="0"/>
              </a:rPr>
              <a:t> </a:t>
            </a:r>
            <a:r>
              <a:rPr lang="en-US" b="0" u="none" dirty="0" err="1" smtClean="0">
                <a:latin typeface="Times New Roman" pitchFamily="18" charset="0"/>
                <a:cs typeface="Times New Roman" pitchFamily="18" charset="0"/>
              </a:rPr>
              <a:t>sở</a:t>
            </a:r>
            <a:r>
              <a:rPr lang="vi-VN" b="0" u="none" dirty="0" smtClean="0">
                <a:latin typeface="Times New Roman" pitchFamily="18" charset="0"/>
                <a:cs typeface="Times New Roman" pitchFamily="18" charset="0"/>
              </a:rPr>
              <a:t>.</a:t>
            </a:r>
            <a:endParaRPr lang="en-US" b="0" u="none" dirty="0">
              <a:latin typeface="Times New Roman" pitchFamily="18" charset="0"/>
              <a:cs typeface="Times New Roman" pitchFamily="18" charset="0"/>
            </a:endParaRPr>
          </a:p>
        </p:txBody>
      </p:sp>
    </p:spTree>
    <p:extLst>
      <p:ext uri="{BB962C8B-B14F-4D97-AF65-F5344CB8AC3E}">
        <p14:creationId xmlns:p14="http://schemas.microsoft.com/office/powerpoint/2010/main" val="2682870240"/>
      </p:ext>
    </p:extLst>
  </p:cSld>
  <p:clrMapOvr>
    <a:masterClrMapping/>
  </p:clrMapOvr>
  <p:transition>
    <p:fade thruBlk="1"/>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7" name="Picture 6" descr="D:\vmhai\Desktop\$Trinh bay cac nhom 08Nov2013\Photos for ppt\3.jpg"/>
          <p:cNvPicPr>
            <a:picLocks noGrp="1" noChangeAspect="1" noChangeArrowheads="1"/>
          </p:cNvPicPr>
          <p:nvPr>
            <p:ph type="title"/>
          </p:nvPr>
        </p:nvPicPr>
        <p:blipFill>
          <a:blip r:embed="rId2">
            <a:extLst>
              <a:ext uri="{28A0092B-C50C-407E-A947-70E740481C1C}">
                <a14:useLocalDpi xmlns:a14="http://schemas.microsoft.com/office/drawing/2010/main" val="0"/>
              </a:ext>
            </a:extLst>
          </a:blip>
          <a:srcRect/>
          <a:stretch>
            <a:fillRect/>
          </a:stretch>
        </p:blipFill>
        <p:spPr>
          <a:xfrm>
            <a:off x="1295400" y="228600"/>
            <a:ext cx="7772400" cy="4495800"/>
          </a:xfrm>
          <a:noFill/>
          <a:extLst>
            <a:ext uri="{909E8E84-426E-40DD-AFC4-6F175D3DCCD1}">
              <a14:hiddenFill xmlns:a14="http://schemas.microsoft.com/office/drawing/2010/main">
                <a:gradFill rotWithShape="1">
                  <a:gsLst>
                    <a:gs pos="0">
                      <a:srgbClr val="E29700">
                        <a:alpha val="37000"/>
                      </a:srgbClr>
                    </a:gs>
                    <a:gs pos="50000">
                      <a:srgbClr val="FFEB97"/>
                    </a:gs>
                    <a:gs pos="100000">
                      <a:srgbClr val="E29700">
                        <a:alpha val="37000"/>
                      </a:srgbClr>
                    </a:gs>
                  </a:gsLst>
                  <a:lin ang="5400000" scaled="1"/>
                </a:gradFill>
              </a14:hiddenFill>
            </a:ext>
          </a:extLst>
        </p:spPr>
      </p:pic>
      <p:sp>
        <p:nvSpPr>
          <p:cNvPr id="71683" name="WordArt 5"/>
          <p:cNvSpPr>
            <a:spLocks noTextEdit="1"/>
          </p:cNvSpPr>
          <p:nvPr/>
        </p:nvSpPr>
        <p:spPr>
          <a:xfrm>
            <a:off x="2667000" y="4648200"/>
            <a:ext cx="4622800" cy="2166938"/>
          </a:xfrm>
          <a:prstGeom prst="rect">
            <a:avLst/>
          </a:prstGeom>
        </p:spPr>
        <p:txBody>
          <a:bodyPr wrap="none" fromWordArt="1">
            <a:prstTxWarp prst="textCanDown">
              <a:avLst>
                <a:gd name="adj" fmla="val 14287"/>
              </a:avLst>
            </a:prstTxWarp>
            <a:normAutofit/>
          </a:bodyPr>
          <a:lstStyle/>
          <a:p>
            <a:pPr algn="ctr"/>
            <a:r>
              <a:rPr lang="en-US" sz="3600">
                <a:ln w="9525" cap="flat" cmpd="sng">
                  <a:solidFill>
                    <a:srgbClr val="000000"/>
                  </a:solidFill>
                  <a:prstDash val="solid"/>
                  <a:headEnd type="none" w="med" len="med"/>
                  <a:tailEnd type="none" w="med" len="med"/>
                </a:ln>
                <a:solidFill>
                  <a:srgbClr val="000000"/>
                </a:solidFill>
                <a:latin typeface="Times New Roman" panose="02020603050405020304" pitchFamily="18" charset="0"/>
                <a:ea typeface="Times New Roman" panose="02020603050405020304" pitchFamily="18" charset="0"/>
              </a:rPr>
              <a:t>CẢM ƠN QUÝ VỊ ĐÃ LẮNG NGHE!</a:t>
            </a:r>
          </a:p>
        </p:txBody>
      </p:sp>
    </p:spTree>
  </p:cSld>
  <p:clrMapOvr>
    <a:masterClrMapping/>
  </p:clrMapOvr>
  <p:transition>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0722" name="Rectangle 2"/>
          <p:cNvSpPr>
            <a:spLocks noGrp="1" noChangeArrowheads="1"/>
          </p:cNvSpPr>
          <p:nvPr>
            <p:ph type="title"/>
          </p:nvPr>
        </p:nvSpPr>
        <p:spPr bwMode="auto">
          <a:xfrm>
            <a:off x="0" y="0"/>
            <a:ext cx="9906000" cy="1371600"/>
          </a:xfrm>
          <a:prstGeom prst="rect">
            <a:avLst/>
          </a:prstGeom>
          <a:gradFill rotWithShape="1">
            <a:gsLst>
              <a:gs pos="0">
                <a:srgbClr val="E29700">
                  <a:alpha val="37000"/>
                </a:srgbClr>
              </a:gs>
              <a:gs pos="50000">
                <a:srgbClr val="FFEB97"/>
              </a:gs>
              <a:gs pos="100000">
                <a:srgbClr val="E29700">
                  <a:alpha val="37000"/>
                </a:srgbClr>
              </a:gs>
            </a:gsLst>
            <a:lin ang="5400000" scaled="1"/>
          </a:gradFill>
          <a:ln w="9525" cmpd="sng">
            <a:noFill/>
            <a:prstDash val="solid"/>
            <a:miter lim="800000"/>
          </a:ln>
          <a:effectLst/>
          <a:scene3d>
            <a:camera prst="orthographicFront"/>
            <a:lightRig rig="balanced" dir="t"/>
          </a:scene3d>
          <a:sp3d prstMaterial="plastic"/>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eaLnBrk="1" hangingPunct="1"/>
            <a:r>
              <a:rPr sz="2400" b="1" dirty="0">
                <a:solidFill>
                  <a:schemeClr val="hlink"/>
                </a:solidFill>
                <a:latin typeface="Arial" panose="020B0604020202020204" pitchFamily="34" charset="0"/>
              </a:rPr>
              <a:t/>
            </a:r>
            <a:br>
              <a:rPr sz="2400" b="1" dirty="0">
                <a:solidFill>
                  <a:schemeClr val="hlink"/>
                </a:solidFill>
                <a:latin typeface="Arial" panose="020B0604020202020204" pitchFamily="34" charset="0"/>
              </a:rPr>
            </a:br>
            <a:r>
              <a:rPr sz="2300" b="1" i="1" dirty="0">
                <a:solidFill>
                  <a:schemeClr val="hlink"/>
                </a:solidFill>
                <a:latin typeface="Times New Roman" pitchFamily="18" charset="0"/>
                <a:cs typeface="Times New Roman" pitchFamily="18" charset="0"/>
              </a:rPr>
              <a:t>Thực phẩm tươi sống</a:t>
            </a:r>
            <a:r>
              <a:rPr sz="2300" b="1" i="1" dirty="0">
                <a:solidFill>
                  <a:schemeClr val="tx2"/>
                </a:solidFill>
                <a:latin typeface="Times New Roman" pitchFamily="18" charset="0"/>
                <a:cs typeface="Times New Roman" pitchFamily="18" charset="0"/>
              </a:rPr>
              <a:t> </a:t>
            </a:r>
            <a:r>
              <a:rPr sz="2300" b="1" dirty="0">
                <a:solidFill>
                  <a:schemeClr val="tx2"/>
                </a:solidFill>
                <a:latin typeface="Times New Roman" pitchFamily="18" charset="0"/>
                <a:cs typeface="Times New Roman" pitchFamily="18" charset="0"/>
              </a:rPr>
              <a:t>l</a:t>
            </a:r>
            <a:r>
              <a:rPr sz="2300" b="1" dirty="0">
                <a:solidFill>
                  <a:schemeClr val="tx2"/>
                </a:solidFill>
                <a:latin typeface="Times New Roman" panose="02020603050405020304" pitchFamily="18" charset="0"/>
                <a:ea typeface="Times New Roman" panose="02020603050405020304" pitchFamily="18" charset="0"/>
                <a:cs typeface="Times New Roman" pitchFamily="18" charset="0"/>
              </a:rPr>
              <a:t>à</a:t>
            </a:r>
            <a:r>
              <a:rPr sz="2300" b="1" dirty="0">
                <a:solidFill>
                  <a:schemeClr val="tx2"/>
                </a:solidFill>
                <a:latin typeface="Times New Roman" pitchFamily="18" charset="0"/>
                <a:cs typeface="Times New Roman" pitchFamily="18" charset="0"/>
              </a:rPr>
              <a:t> thực phẩm </a:t>
            </a:r>
            <a:r>
              <a:rPr sz="2300" b="1" dirty="0">
                <a:solidFill>
                  <a:schemeClr val="accent2"/>
                </a:solidFill>
                <a:latin typeface="Times New Roman" pitchFamily="18" charset="0"/>
                <a:cs typeface="Times New Roman" pitchFamily="18" charset="0"/>
              </a:rPr>
              <a:t>chưa qua chế biến </a:t>
            </a:r>
            <a:r>
              <a:rPr sz="2300" b="1" dirty="0">
                <a:solidFill>
                  <a:schemeClr val="tx2"/>
                </a:solidFill>
                <a:latin typeface="Times New Roman" pitchFamily="18" charset="0"/>
                <a:cs typeface="Times New Roman" pitchFamily="18" charset="0"/>
              </a:rPr>
              <a:t>bao gồm thịt, trứng, cá, thuỷ hải sản, rau, củ, quả tươi v</a:t>
            </a:r>
            <a:r>
              <a:rPr sz="2300" b="1" dirty="0">
                <a:solidFill>
                  <a:schemeClr val="tx2"/>
                </a:solidFill>
                <a:latin typeface="Times New Roman" panose="02020603050405020304" pitchFamily="18" charset="0"/>
                <a:ea typeface="Times New Roman" panose="02020603050405020304" pitchFamily="18" charset="0"/>
                <a:cs typeface="Times New Roman" pitchFamily="18" charset="0"/>
              </a:rPr>
              <a:t>à</a:t>
            </a:r>
            <a:r>
              <a:rPr sz="2300" b="1" dirty="0">
                <a:solidFill>
                  <a:schemeClr val="tx2"/>
                </a:solidFill>
                <a:latin typeface="Times New Roman" pitchFamily="18" charset="0"/>
                <a:cs typeface="Times New Roman" pitchFamily="18" charset="0"/>
              </a:rPr>
              <a:t> các thực phẩm khác chưa qua chế biến. </a:t>
            </a:r>
            <a:br>
              <a:rPr sz="2300" b="1" dirty="0">
                <a:solidFill>
                  <a:schemeClr val="tx2"/>
                </a:solidFill>
                <a:latin typeface="Times New Roman" pitchFamily="18" charset="0"/>
                <a:cs typeface="Times New Roman" pitchFamily="18" charset="0"/>
              </a:rPr>
            </a:br>
            <a:endParaRPr sz="2300" b="1" dirty="0">
              <a:solidFill>
                <a:schemeClr val="tx2"/>
              </a:solidFill>
              <a:latin typeface="Times New Roman" pitchFamily="18" charset="0"/>
              <a:ea typeface="Times New Roman" panose="02020603050405020304" pitchFamily="18" charset="0"/>
              <a:cs typeface="Times New Roman" pitchFamily="18" charset="0"/>
            </a:endParaRPr>
          </a:p>
        </p:txBody>
      </p:sp>
      <p:pic>
        <p:nvPicPr>
          <p:cNvPr id="7173" name="Picture 5" descr="Kết quả hình ảnh cho HÌNH ẢNH THỰC PHẨM TƯƠI SỐNG"/>
          <p:cNvPicPr>
            <a:picLocks noChangeAspect="1"/>
          </p:cNvPicPr>
          <p:nvPr/>
        </p:nvPicPr>
        <p:blipFill>
          <a:blip r:embed="rId2"/>
          <a:stretch>
            <a:fillRect/>
          </a:stretch>
        </p:blipFill>
        <p:spPr>
          <a:xfrm>
            <a:off x="0" y="1371600"/>
            <a:ext cx="3124200" cy="2438400"/>
          </a:xfrm>
          <a:prstGeom prst="rect">
            <a:avLst/>
          </a:prstGeom>
          <a:noFill/>
          <a:ln w="9525">
            <a:noFill/>
          </a:ln>
        </p:spPr>
      </p:pic>
      <p:pic>
        <p:nvPicPr>
          <p:cNvPr id="7174" name="Picture 11" descr="Kết quả hình ảnh cho HÌNH ẢNH THỰC PHẨM TƯƠI SỐNG"/>
          <p:cNvPicPr>
            <a:picLocks noChangeAspect="1"/>
          </p:cNvPicPr>
          <p:nvPr/>
        </p:nvPicPr>
        <p:blipFill>
          <a:blip r:embed="rId3"/>
          <a:stretch>
            <a:fillRect/>
          </a:stretch>
        </p:blipFill>
        <p:spPr>
          <a:xfrm>
            <a:off x="6858000" y="1371600"/>
            <a:ext cx="3048000" cy="2438400"/>
          </a:xfrm>
          <a:prstGeom prst="rect">
            <a:avLst/>
          </a:prstGeom>
          <a:noFill/>
          <a:ln w="9525">
            <a:noFill/>
          </a:ln>
        </p:spPr>
      </p:pic>
      <p:pic>
        <p:nvPicPr>
          <p:cNvPr id="7175" name="Picture 13" descr="Kết quả hình ảnh cho HÌNH ẢNH THỰC PHẨM TƯƠI SỐNG"/>
          <p:cNvPicPr>
            <a:picLocks noChangeAspect="1"/>
          </p:cNvPicPr>
          <p:nvPr/>
        </p:nvPicPr>
        <p:blipFill>
          <a:blip r:embed="rId4"/>
          <a:stretch>
            <a:fillRect/>
          </a:stretch>
        </p:blipFill>
        <p:spPr>
          <a:xfrm>
            <a:off x="0" y="4191000"/>
            <a:ext cx="3124200" cy="2438400"/>
          </a:xfrm>
          <a:prstGeom prst="rect">
            <a:avLst/>
          </a:prstGeom>
          <a:noFill/>
          <a:ln w="9525">
            <a:noFill/>
          </a:ln>
        </p:spPr>
      </p:pic>
      <p:pic>
        <p:nvPicPr>
          <p:cNvPr id="7176" name="Picture 17" descr="Kết quả hình ảnh cho HÌNH ẢNH THỰC PHẨM TƯƠI SỐNG"/>
          <p:cNvPicPr>
            <a:picLocks noChangeAspect="1"/>
          </p:cNvPicPr>
          <p:nvPr/>
        </p:nvPicPr>
        <p:blipFill>
          <a:blip r:embed="rId5"/>
          <a:stretch>
            <a:fillRect/>
          </a:stretch>
        </p:blipFill>
        <p:spPr>
          <a:xfrm>
            <a:off x="6934200" y="4191000"/>
            <a:ext cx="2971800" cy="2438400"/>
          </a:xfrm>
          <a:prstGeom prst="rect">
            <a:avLst/>
          </a:prstGeom>
          <a:noFill/>
          <a:ln w="9525">
            <a:noFill/>
          </a:ln>
        </p:spPr>
      </p:pic>
      <p:pic>
        <p:nvPicPr>
          <p:cNvPr id="7177" name="Picture 19" descr="Kết quả hình ảnh cho HÌNH ẢNH THỰC PHẨM TƯƠI SỐNG"/>
          <p:cNvPicPr>
            <a:picLocks noChangeAspect="1"/>
          </p:cNvPicPr>
          <p:nvPr/>
        </p:nvPicPr>
        <p:blipFill>
          <a:blip r:embed="rId6"/>
          <a:stretch>
            <a:fillRect/>
          </a:stretch>
        </p:blipFill>
        <p:spPr>
          <a:xfrm>
            <a:off x="3352800" y="1371600"/>
            <a:ext cx="3275013" cy="2438400"/>
          </a:xfrm>
          <a:prstGeom prst="rect">
            <a:avLst/>
          </a:prstGeom>
          <a:noFill/>
          <a:ln w="9525">
            <a:noFill/>
          </a:ln>
        </p:spPr>
      </p:pic>
      <p:sp>
        <p:nvSpPr>
          <p:cNvPr id="7178" name="AutoShape 22" descr="Kết quả hình ảnh cho HÌNH ẢNH CÁ"/>
          <p:cNvSpPr>
            <a:spLocks noChangeAspect="1"/>
          </p:cNvSpPr>
          <p:nvPr/>
        </p:nvSpPr>
        <p:spPr>
          <a:xfrm>
            <a:off x="4800600" y="3276600"/>
            <a:ext cx="304800" cy="304800"/>
          </a:xfrm>
          <a:prstGeom prst="rect">
            <a:avLst/>
          </a:prstGeom>
          <a:noFill/>
          <a:ln w="9525">
            <a:noFill/>
          </a:ln>
        </p:spPr>
        <p:txBody>
          <a:bodyPr/>
          <a:lstStyle/>
          <a:p>
            <a:pPr eaLnBrk="0" hangingPunct="0"/>
            <a:endParaRPr lang="en-US" altLang="zh-CN" dirty="0">
              <a:latin typeface="Times New Roman" panose="02020603050405020304" pitchFamily="18" charset="0"/>
              <a:ea typeface="SimSun" panose="02010600030101010101" pitchFamily="2" charset="-122"/>
            </a:endParaRPr>
          </a:p>
        </p:txBody>
      </p:sp>
      <p:sp>
        <p:nvSpPr>
          <p:cNvPr id="7179" name="AutoShape 24" descr="Kết quả hình ảnh cho HÌNH ẢNH CÁ"/>
          <p:cNvSpPr>
            <a:spLocks noChangeAspect="1"/>
          </p:cNvSpPr>
          <p:nvPr/>
        </p:nvSpPr>
        <p:spPr>
          <a:xfrm>
            <a:off x="4800600" y="3276600"/>
            <a:ext cx="304800" cy="304800"/>
          </a:xfrm>
          <a:prstGeom prst="rect">
            <a:avLst/>
          </a:prstGeom>
          <a:noFill/>
          <a:ln w="9525">
            <a:noFill/>
          </a:ln>
        </p:spPr>
        <p:txBody>
          <a:bodyPr/>
          <a:lstStyle/>
          <a:p>
            <a:pPr eaLnBrk="0" hangingPunct="0"/>
            <a:endParaRPr lang="en-US" altLang="zh-CN" dirty="0">
              <a:latin typeface="Times New Roman" panose="02020603050405020304" pitchFamily="18" charset="0"/>
              <a:ea typeface="SimSun" panose="02010600030101010101" pitchFamily="2" charset="-122"/>
            </a:endParaRPr>
          </a:p>
        </p:txBody>
      </p:sp>
      <p:sp>
        <p:nvSpPr>
          <p:cNvPr id="7180" name="AutoShape 26" descr="Kết quả hình ảnh cho HÌNH ẢNH CÁ"/>
          <p:cNvSpPr>
            <a:spLocks noChangeAspect="1"/>
          </p:cNvSpPr>
          <p:nvPr/>
        </p:nvSpPr>
        <p:spPr>
          <a:xfrm>
            <a:off x="4800600" y="3276600"/>
            <a:ext cx="304800" cy="304800"/>
          </a:xfrm>
          <a:prstGeom prst="rect">
            <a:avLst/>
          </a:prstGeom>
          <a:noFill/>
          <a:ln w="9525">
            <a:noFill/>
          </a:ln>
        </p:spPr>
        <p:txBody>
          <a:bodyPr/>
          <a:lstStyle/>
          <a:p>
            <a:pPr eaLnBrk="0" hangingPunct="0"/>
            <a:endParaRPr lang="en-US" altLang="zh-CN" dirty="0">
              <a:latin typeface="Times New Roman" panose="02020603050405020304" pitchFamily="18" charset="0"/>
              <a:ea typeface="SimSun" panose="02010600030101010101" pitchFamily="2" charset="-122"/>
            </a:endParaRPr>
          </a:p>
        </p:txBody>
      </p:sp>
      <p:sp>
        <p:nvSpPr>
          <p:cNvPr id="7181" name="AutoShape 28" descr="Kết quả hình ảnh cho HÌNH ẢNH CÁ"/>
          <p:cNvSpPr>
            <a:spLocks noChangeAspect="1"/>
          </p:cNvSpPr>
          <p:nvPr/>
        </p:nvSpPr>
        <p:spPr>
          <a:xfrm>
            <a:off x="4800600" y="3276600"/>
            <a:ext cx="304800" cy="304800"/>
          </a:xfrm>
          <a:prstGeom prst="rect">
            <a:avLst/>
          </a:prstGeom>
          <a:noFill/>
          <a:ln w="9525">
            <a:noFill/>
          </a:ln>
        </p:spPr>
        <p:txBody>
          <a:bodyPr/>
          <a:lstStyle/>
          <a:p>
            <a:pPr eaLnBrk="0" hangingPunct="0"/>
            <a:endParaRPr lang="en-US" altLang="zh-CN" dirty="0">
              <a:latin typeface="Times New Roman" panose="02020603050405020304" pitchFamily="18" charset="0"/>
              <a:ea typeface="SimSun" panose="02010600030101010101" pitchFamily="2" charset="-122"/>
            </a:endParaRPr>
          </a:p>
        </p:txBody>
      </p:sp>
      <p:sp>
        <p:nvSpPr>
          <p:cNvPr id="7182" name="AutoShape 30" descr="Kết quả hình ảnh cho HÌNH ẢNH CÁ"/>
          <p:cNvSpPr>
            <a:spLocks noChangeAspect="1"/>
          </p:cNvSpPr>
          <p:nvPr/>
        </p:nvSpPr>
        <p:spPr>
          <a:xfrm>
            <a:off x="4800600" y="3276600"/>
            <a:ext cx="304800" cy="304800"/>
          </a:xfrm>
          <a:prstGeom prst="rect">
            <a:avLst/>
          </a:prstGeom>
          <a:noFill/>
          <a:ln w="9525">
            <a:noFill/>
          </a:ln>
        </p:spPr>
        <p:txBody>
          <a:bodyPr/>
          <a:lstStyle/>
          <a:p>
            <a:pPr eaLnBrk="0" hangingPunct="0"/>
            <a:endParaRPr lang="en-US" altLang="zh-CN" dirty="0">
              <a:latin typeface="Times New Roman" panose="02020603050405020304" pitchFamily="18" charset="0"/>
              <a:ea typeface="SimSun" panose="02010600030101010101" pitchFamily="2" charset="-122"/>
            </a:endParaRPr>
          </a:p>
        </p:txBody>
      </p:sp>
      <p:pic>
        <p:nvPicPr>
          <p:cNvPr id="7183" name="Picture 32" descr="Kết quả hình ảnh cho HÌNH ẢNH CÁ"/>
          <p:cNvPicPr>
            <a:picLocks noChangeAspect="1"/>
          </p:cNvPicPr>
          <p:nvPr/>
        </p:nvPicPr>
        <p:blipFill>
          <a:blip r:embed="rId7"/>
          <a:stretch>
            <a:fillRect/>
          </a:stretch>
        </p:blipFill>
        <p:spPr>
          <a:xfrm>
            <a:off x="3354388" y="4191000"/>
            <a:ext cx="3275012" cy="2438400"/>
          </a:xfrm>
          <a:prstGeom prst="rect">
            <a:avLst/>
          </a:prstGeom>
          <a:noFill/>
          <a:ln w="9525">
            <a:noFill/>
          </a:ln>
        </p:spPr>
      </p:pic>
    </p:spTree>
  </p:cSld>
  <p:clrMapOvr>
    <a:masterClrMapping/>
  </p:clrMapOvr>
  <p:transition>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1746" name="Rectangle 2"/>
          <p:cNvSpPr>
            <a:spLocks noGrp="1" noChangeArrowheads="1"/>
          </p:cNvSpPr>
          <p:nvPr>
            <p:ph type="title"/>
          </p:nvPr>
        </p:nvSpPr>
        <p:spPr bwMode="auto">
          <a:xfrm>
            <a:off x="0" y="0"/>
            <a:ext cx="9906000" cy="1295400"/>
          </a:xfrm>
          <a:prstGeom prst="rect">
            <a:avLst/>
          </a:prstGeom>
          <a:gradFill rotWithShape="1">
            <a:gsLst>
              <a:gs pos="0">
                <a:srgbClr val="E29700">
                  <a:alpha val="37000"/>
                </a:srgbClr>
              </a:gs>
              <a:gs pos="50000">
                <a:srgbClr val="FFEB97"/>
              </a:gs>
              <a:gs pos="100000">
                <a:srgbClr val="E29700">
                  <a:alpha val="37000"/>
                </a:srgbClr>
              </a:gs>
            </a:gsLst>
            <a:lin ang="5400000" scaled="1"/>
          </a:gradFill>
          <a:ln w="9525" cmpd="sng">
            <a:noFill/>
            <a:prstDash val="solid"/>
            <a:miter lim="800000"/>
          </a:ln>
          <a:effectLst/>
          <a:scene3d>
            <a:camera prst="orthographicFront"/>
            <a:lightRig rig="balanced" dir="t"/>
          </a:scene3d>
          <a:sp3d prstMaterial="plastic"/>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eaLnBrk="1" hangingPunct="1"/>
            <a:r>
              <a:rPr sz="2400" b="1" i="1" dirty="0">
                <a:solidFill>
                  <a:srgbClr val="FF0000"/>
                </a:solidFill>
                <a:latin typeface="Times New Roman" pitchFamily="18" charset="0"/>
                <a:cs typeface="Times New Roman" pitchFamily="18" charset="0"/>
              </a:rPr>
              <a:t>Chế biến thực phẩm </a:t>
            </a:r>
            <a:r>
              <a:rPr sz="2400" b="1" dirty="0">
                <a:solidFill>
                  <a:schemeClr val="tx2"/>
                </a:solidFill>
                <a:latin typeface="Times New Roman" pitchFamily="18" charset="0"/>
                <a:cs typeface="Times New Roman" pitchFamily="18" charset="0"/>
              </a:rPr>
              <a:t>l</a:t>
            </a:r>
            <a:r>
              <a:rPr sz="2400" b="1" dirty="0">
                <a:solidFill>
                  <a:schemeClr val="tx2"/>
                </a:solidFill>
                <a:latin typeface="Times New Roman" panose="02020603050405020304" pitchFamily="18" charset="0"/>
                <a:ea typeface="Times New Roman" panose="02020603050405020304" pitchFamily="18" charset="0"/>
                <a:cs typeface="Times New Roman" pitchFamily="18" charset="0"/>
              </a:rPr>
              <a:t>à</a:t>
            </a:r>
            <a:r>
              <a:rPr sz="2400" b="1" dirty="0">
                <a:solidFill>
                  <a:schemeClr val="tx2"/>
                </a:solidFill>
                <a:latin typeface="Times New Roman" pitchFamily="18" charset="0"/>
                <a:cs typeface="Times New Roman" pitchFamily="18" charset="0"/>
              </a:rPr>
              <a:t> quá trình xử lý thực phẩm </a:t>
            </a:r>
            <a:r>
              <a:rPr sz="2400" b="1" dirty="0">
                <a:solidFill>
                  <a:schemeClr val="accent2"/>
                </a:solidFill>
                <a:latin typeface="Times New Roman" pitchFamily="18" charset="0"/>
                <a:cs typeface="Times New Roman" pitchFamily="18" charset="0"/>
              </a:rPr>
              <a:t>đã qua sơ chế </a:t>
            </a:r>
            <a:r>
              <a:rPr sz="2400" b="1" dirty="0">
                <a:solidFill>
                  <a:schemeClr val="tx2"/>
                </a:solidFill>
                <a:latin typeface="Times New Roman" pitchFamily="18" charset="0"/>
                <a:cs typeface="Times New Roman" pitchFamily="18" charset="0"/>
              </a:rPr>
              <a:t>hoặc thực phẩm tươi sống theo phương pháp công nghiệp hoặc thủ công để tạo th</a:t>
            </a:r>
            <a:r>
              <a:rPr sz="2400" b="1" dirty="0">
                <a:solidFill>
                  <a:schemeClr val="tx2"/>
                </a:solidFill>
                <a:latin typeface="Times New Roman" panose="02020603050405020304" pitchFamily="18" charset="0"/>
                <a:ea typeface="Times New Roman" panose="02020603050405020304" pitchFamily="18" charset="0"/>
                <a:cs typeface="Times New Roman" pitchFamily="18" charset="0"/>
              </a:rPr>
              <a:t>à</a:t>
            </a:r>
            <a:r>
              <a:rPr sz="2400" b="1" dirty="0">
                <a:solidFill>
                  <a:schemeClr val="tx2"/>
                </a:solidFill>
                <a:latin typeface="Times New Roman" pitchFamily="18" charset="0"/>
                <a:cs typeface="Times New Roman" pitchFamily="18" charset="0"/>
              </a:rPr>
              <a:t>nh nguyên liệu thực phẩm hoặc sản phẩm thực phẩm.</a:t>
            </a:r>
            <a:endParaRPr sz="2400" b="1" dirty="0">
              <a:solidFill>
                <a:schemeClr val="tx2"/>
              </a:solidFill>
              <a:latin typeface="Times New Roman" pitchFamily="18" charset="0"/>
              <a:ea typeface="Times New Roman" panose="02020603050405020304" pitchFamily="18" charset="0"/>
              <a:cs typeface="Times New Roman" pitchFamily="18" charset="0"/>
            </a:endParaRPr>
          </a:p>
        </p:txBody>
      </p:sp>
      <p:pic>
        <p:nvPicPr>
          <p:cNvPr id="8197" name="Picture 5" descr="Kết quả hình ảnh cho HÌNH ẢNH THỰC PHẨM TƯƠI SỐNG"/>
          <p:cNvPicPr>
            <a:picLocks noChangeAspect="1"/>
          </p:cNvPicPr>
          <p:nvPr/>
        </p:nvPicPr>
        <p:blipFill>
          <a:blip r:embed="rId2"/>
          <a:stretch>
            <a:fillRect/>
          </a:stretch>
        </p:blipFill>
        <p:spPr>
          <a:xfrm>
            <a:off x="0" y="1371600"/>
            <a:ext cx="3276600" cy="2819400"/>
          </a:xfrm>
          <a:prstGeom prst="rect">
            <a:avLst/>
          </a:prstGeom>
          <a:noFill/>
          <a:ln w="9525">
            <a:noFill/>
          </a:ln>
        </p:spPr>
      </p:pic>
      <p:pic>
        <p:nvPicPr>
          <p:cNvPr id="8198" name="Picture 11" descr="Kết quả hình ảnh cho HÌNH ẢNH THỰC PHẨM GIÒ CHẢ"/>
          <p:cNvPicPr>
            <a:picLocks noChangeAspect="1"/>
          </p:cNvPicPr>
          <p:nvPr/>
        </p:nvPicPr>
        <p:blipFill>
          <a:blip r:embed="rId3"/>
          <a:stretch>
            <a:fillRect/>
          </a:stretch>
        </p:blipFill>
        <p:spPr>
          <a:xfrm>
            <a:off x="0" y="4191000"/>
            <a:ext cx="3276600" cy="2667000"/>
          </a:xfrm>
          <a:prstGeom prst="rect">
            <a:avLst/>
          </a:prstGeom>
          <a:noFill/>
          <a:ln w="9525">
            <a:noFill/>
          </a:ln>
        </p:spPr>
      </p:pic>
      <p:pic>
        <p:nvPicPr>
          <p:cNvPr id="8199" name="Picture 13" descr="Kết quả hình ảnh cho HÌNH ẢNH THỰC PHẨM GIÒ CHẢ"/>
          <p:cNvPicPr>
            <a:picLocks noChangeAspect="1"/>
          </p:cNvPicPr>
          <p:nvPr/>
        </p:nvPicPr>
        <p:blipFill>
          <a:blip r:embed="rId4"/>
          <a:stretch>
            <a:fillRect/>
          </a:stretch>
        </p:blipFill>
        <p:spPr>
          <a:xfrm>
            <a:off x="3276600" y="4191000"/>
            <a:ext cx="3505200" cy="2667000"/>
          </a:xfrm>
          <a:prstGeom prst="rect">
            <a:avLst/>
          </a:prstGeom>
          <a:noFill/>
          <a:ln w="9525">
            <a:noFill/>
          </a:ln>
        </p:spPr>
      </p:pic>
      <p:pic>
        <p:nvPicPr>
          <p:cNvPr id="8200" name="Picture 17" descr="Kết quả hình ảnh cho HÌNH ẢNH THỰC PHẨM"/>
          <p:cNvPicPr>
            <a:picLocks noChangeAspect="1"/>
          </p:cNvPicPr>
          <p:nvPr/>
        </p:nvPicPr>
        <p:blipFill>
          <a:blip r:embed="rId5"/>
          <a:stretch>
            <a:fillRect/>
          </a:stretch>
        </p:blipFill>
        <p:spPr>
          <a:xfrm>
            <a:off x="6781800" y="1371600"/>
            <a:ext cx="3124200" cy="2819400"/>
          </a:xfrm>
          <a:prstGeom prst="rect">
            <a:avLst/>
          </a:prstGeom>
          <a:noFill/>
          <a:ln w="9525">
            <a:noFill/>
          </a:ln>
        </p:spPr>
      </p:pic>
      <p:pic>
        <p:nvPicPr>
          <p:cNvPr id="8201" name="Picture 19" descr="Kết quả hình ảnh cho HÌNH ẢNH THỰC PHẨM"/>
          <p:cNvPicPr>
            <a:picLocks noChangeAspect="1"/>
          </p:cNvPicPr>
          <p:nvPr/>
        </p:nvPicPr>
        <p:blipFill>
          <a:blip r:embed="rId6"/>
          <a:stretch>
            <a:fillRect/>
          </a:stretch>
        </p:blipFill>
        <p:spPr>
          <a:xfrm>
            <a:off x="3276600" y="1371600"/>
            <a:ext cx="3505200" cy="2819400"/>
          </a:xfrm>
          <a:prstGeom prst="rect">
            <a:avLst/>
          </a:prstGeom>
          <a:noFill/>
          <a:ln w="9525">
            <a:noFill/>
          </a:ln>
        </p:spPr>
      </p:pic>
      <p:pic>
        <p:nvPicPr>
          <p:cNvPr id="8202" name="Picture 21" descr="Kết quả hình ảnh cho HÌNH ẢNH QUAY VỊT"/>
          <p:cNvPicPr>
            <a:picLocks noChangeAspect="1"/>
          </p:cNvPicPr>
          <p:nvPr/>
        </p:nvPicPr>
        <p:blipFill>
          <a:blip r:embed="rId7"/>
          <a:stretch>
            <a:fillRect/>
          </a:stretch>
        </p:blipFill>
        <p:spPr>
          <a:xfrm>
            <a:off x="6781800" y="4191000"/>
            <a:ext cx="3124200" cy="2667000"/>
          </a:xfrm>
          <a:prstGeom prst="rect">
            <a:avLst/>
          </a:prstGeom>
          <a:noFill/>
          <a:ln w="9525">
            <a:noFill/>
          </a:ln>
        </p:spPr>
      </p:pic>
    </p:spTree>
  </p:cSld>
  <p:clrMapOvr>
    <a:masterClrMapping/>
  </p:clrMapOvr>
  <p:transition>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2770" name="Rectangle 2"/>
          <p:cNvSpPr>
            <a:spLocks noGrp="1" noChangeArrowheads="1"/>
          </p:cNvSpPr>
          <p:nvPr>
            <p:ph type="title"/>
          </p:nvPr>
        </p:nvSpPr>
        <p:spPr bwMode="auto">
          <a:xfrm>
            <a:off x="0" y="228684"/>
            <a:ext cx="9906000" cy="1066716"/>
          </a:xfrm>
          <a:prstGeom prst="rect">
            <a:avLst/>
          </a:prstGeom>
          <a:gradFill rotWithShape="1">
            <a:gsLst>
              <a:gs pos="0">
                <a:srgbClr val="E29700">
                  <a:alpha val="37000"/>
                </a:srgbClr>
              </a:gs>
              <a:gs pos="50000">
                <a:srgbClr val="FFEB97"/>
              </a:gs>
              <a:gs pos="100000">
                <a:srgbClr val="E29700">
                  <a:alpha val="37000"/>
                </a:srgbClr>
              </a:gs>
            </a:gsLst>
            <a:lin ang="5400000" scaled="1"/>
          </a:gradFill>
          <a:ln w="9525" cmpd="sng">
            <a:noFill/>
            <a:prstDash val="solid"/>
            <a:miter lim="800000"/>
          </a:ln>
          <a:effectLst/>
          <a:scene3d>
            <a:camera prst="orthographicFront"/>
            <a:lightRig rig="balanced" dir="t"/>
          </a:scene3d>
          <a:sp3d prstMaterial="plastic"/>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eaLnBrk="1" hangingPunct="1"/>
            <a:r>
              <a:rPr sz="2400" b="1" i="1" dirty="0">
                <a:solidFill>
                  <a:schemeClr val="hlink"/>
                </a:solidFill>
                <a:latin typeface="Times New Roman" pitchFamily="18" charset="0"/>
                <a:cs typeface="Times New Roman" pitchFamily="18" charset="0"/>
              </a:rPr>
              <a:t>Phụ gia thực phẩm</a:t>
            </a:r>
            <a:r>
              <a:rPr sz="2400" b="1" i="1" dirty="0">
                <a:solidFill>
                  <a:schemeClr val="tx2"/>
                </a:solidFill>
                <a:latin typeface="Times New Roman" pitchFamily="18" charset="0"/>
                <a:cs typeface="Times New Roman" pitchFamily="18" charset="0"/>
              </a:rPr>
              <a:t> </a:t>
            </a:r>
            <a:r>
              <a:rPr sz="2400" dirty="0">
                <a:solidFill>
                  <a:schemeClr val="tx2"/>
                </a:solidFill>
                <a:latin typeface="Times New Roman" pitchFamily="18" charset="0"/>
                <a:cs typeface="Times New Roman" pitchFamily="18" charset="0"/>
              </a:rPr>
              <a:t>l</a:t>
            </a:r>
            <a:r>
              <a:rPr sz="2400" dirty="0">
                <a:solidFill>
                  <a:schemeClr val="tx2"/>
                </a:solidFill>
                <a:latin typeface="Times New Roman" panose="02020603050405020304" pitchFamily="18" charset="0"/>
                <a:ea typeface="Times New Roman" panose="02020603050405020304" pitchFamily="18" charset="0"/>
                <a:cs typeface="Times New Roman" pitchFamily="18" charset="0"/>
              </a:rPr>
              <a:t>à</a:t>
            </a:r>
            <a:r>
              <a:rPr sz="2400" dirty="0">
                <a:solidFill>
                  <a:schemeClr val="tx2"/>
                </a:solidFill>
                <a:latin typeface="Times New Roman" pitchFamily="18" charset="0"/>
                <a:cs typeface="Times New Roman" pitchFamily="18" charset="0"/>
              </a:rPr>
              <a:t> chất được chủ định đưa v</a:t>
            </a:r>
            <a:r>
              <a:rPr sz="2400" dirty="0">
                <a:solidFill>
                  <a:schemeClr val="tx2"/>
                </a:solidFill>
                <a:latin typeface="Times New Roman" panose="02020603050405020304" pitchFamily="18" charset="0"/>
                <a:ea typeface="Times New Roman" panose="02020603050405020304" pitchFamily="18" charset="0"/>
                <a:cs typeface="Times New Roman" pitchFamily="18" charset="0"/>
              </a:rPr>
              <a:t>à</a:t>
            </a:r>
            <a:r>
              <a:rPr sz="2400" dirty="0">
                <a:solidFill>
                  <a:schemeClr val="tx2"/>
                </a:solidFill>
                <a:latin typeface="Times New Roman" pitchFamily="18" charset="0"/>
                <a:cs typeface="Times New Roman" pitchFamily="18" charset="0"/>
              </a:rPr>
              <a:t>o thực phẩm trong quá trình sản xuất, có hoặc không có giá trị dinh dưỡng, nhằm </a:t>
            </a:r>
            <a:r>
              <a:rPr sz="2400" b="1" dirty="0">
                <a:solidFill>
                  <a:schemeClr val="accent2"/>
                </a:solidFill>
                <a:latin typeface="Times New Roman" pitchFamily="18" charset="0"/>
                <a:cs typeface="Times New Roman" pitchFamily="18" charset="0"/>
              </a:rPr>
              <a:t>giữ hoặc cải thiện đặc tính </a:t>
            </a:r>
            <a:r>
              <a:rPr sz="2400" dirty="0">
                <a:solidFill>
                  <a:schemeClr val="tx2"/>
                </a:solidFill>
                <a:latin typeface="Times New Roman" pitchFamily="18" charset="0"/>
                <a:cs typeface="Times New Roman" pitchFamily="18" charset="0"/>
              </a:rPr>
              <a:t>của thực phẩm.</a:t>
            </a:r>
            <a:r>
              <a:rPr sz="2000" dirty="0">
                <a:solidFill>
                  <a:schemeClr val="tx2"/>
                </a:solidFill>
                <a:cs typeface="Times New Roman" panose="02020603050405020304" pitchFamily="18" charset="0"/>
              </a:rPr>
              <a:t> </a:t>
            </a:r>
            <a:r>
              <a:rPr dirty="0">
                <a:solidFill>
                  <a:schemeClr val="tx2"/>
                </a:solidFill>
                <a:latin typeface="Arial" panose="020B0604020202020204" pitchFamily="34" charset="0"/>
              </a:rPr>
              <a:t/>
            </a:r>
            <a:br>
              <a:rPr dirty="0">
                <a:solidFill>
                  <a:schemeClr val="tx2"/>
                </a:solidFill>
                <a:latin typeface="Arial" panose="020B0604020202020204" pitchFamily="34" charset="0"/>
              </a:rPr>
            </a:br>
            <a:endParaRPr dirty="0">
              <a:solidFill>
                <a:schemeClr val="tx2"/>
              </a:solidFill>
              <a:latin typeface="Arial" panose="020B0604020202020204" pitchFamily="34" charset="0"/>
            </a:endParaRPr>
          </a:p>
        </p:txBody>
      </p:sp>
      <p:pic>
        <p:nvPicPr>
          <p:cNvPr id="9221" name="Picture 8" descr="201304102222_m_benzoate__m_____ka_la_ma"/>
          <p:cNvPicPr>
            <a:picLocks noChangeAspect="1"/>
          </p:cNvPicPr>
          <p:nvPr/>
        </p:nvPicPr>
        <p:blipFill>
          <a:blip r:embed="rId2"/>
          <a:stretch>
            <a:fillRect/>
          </a:stretch>
        </p:blipFill>
        <p:spPr>
          <a:xfrm>
            <a:off x="5410200" y="1295400"/>
            <a:ext cx="4495800" cy="2743200"/>
          </a:xfrm>
          <a:prstGeom prst="rect">
            <a:avLst/>
          </a:prstGeom>
          <a:noFill/>
          <a:ln w="9525">
            <a:noFill/>
          </a:ln>
        </p:spPr>
      </p:pic>
      <p:pic>
        <p:nvPicPr>
          <p:cNvPr id="9222" name="Picture 12" descr="Kết quả hình ảnh cho hình ảnh phụ gia chế biến giò chả"/>
          <p:cNvPicPr>
            <a:picLocks noChangeAspect="1"/>
          </p:cNvPicPr>
          <p:nvPr/>
        </p:nvPicPr>
        <p:blipFill>
          <a:blip r:embed="rId3"/>
          <a:stretch>
            <a:fillRect/>
          </a:stretch>
        </p:blipFill>
        <p:spPr>
          <a:xfrm>
            <a:off x="5410200" y="4038600"/>
            <a:ext cx="4495800" cy="2819400"/>
          </a:xfrm>
          <a:prstGeom prst="rect">
            <a:avLst/>
          </a:prstGeom>
          <a:noFill/>
          <a:ln w="9525">
            <a:noFill/>
          </a:ln>
        </p:spPr>
      </p:pic>
      <p:pic>
        <p:nvPicPr>
          <p:cNvPr id="9223" name="Picture 14" descr="20140716095617-gia-v-tq"/>
          <p:cNvPicPr>
            <a:picLocks noChangeAspect="1"/>
          </p:cNvPicPr>
          <p:nvPr/>
        </p:nvPicPr>
        <p:blipFill>
          <a:blip r:embed="rId4"/>
          <a:stretch>
            <a:fillRect/>
          </a:stretch>
        </p:blipFill>
        <p:spPr>
          <a:xfrm>
            <a:off x="0" y="1295400"/>
            <a:ext cx="5410200" cy="5562600"/>
          </a:xfrm>
          <a:prstGeom prst="rect">
            <a:avLst/>
          </a:prstGeom>
          <a:noFill/>
          <a:ln w="9525">
            <a:noFill/>
          </a:ln>
        </p:spPr>
      </p:pic>
    </p:spTree>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3"/>
          <p:cNvSpPr>
            <a:spLocks noGrp="1"/>
          </p:cNvSpPr>
          <p:nvPr>
            <p:ph idx="1"/>
          </p:nvPr>
        </p:nvSpPr>
        <p:spPr>
          <a:xfrm>
            <a:off x="228600" y="990600"/>
            <a:ext cx="9677400" cy="4876800"/>
          </a:xfrm>
          <a:ln/>
        </p:spPr>
        <p:txBody>
          <a:bodyPr vert="horz" wrap="square" lIns="91440" tIns="45720" rIns="91440" bIns="45720" anchor="t" anchorCtr="0"/>
          <a:lstStyle/>
          <a:p>
            <a:pPr eaLnBrk="1" hangingPunct="1">
              <a:lnSpc>
                <a:spcPct val="80000"/>
              </a:lnSpc>
              <a:buNone/>
            </a:pPr>
            <a:r>
              <a:rPr lang="en-US" altLang="zh-CN" sz="800" u="none" dirty="0">
                <a:solidFill>
                  <a:schemeClr val="hlink"/>
                </a:solidFill>
                <a:ea typeface="SimSun" panose="02010600030101010101" pitchFamily="2" charset="-122"/>
              </a:rPr>
              <a:t>             </a:t>
            </a:r>
            <a:endParaRPr lang="en-US" altLang="zh-CN" sz="2800" u="none" dirty="0">
              <a:solidFill>
                <a:schemeClr val="tx2"/>
              </a:solidFill>
              <a:ea typeface="SimSun" panose="02010600030101010101" pitchFamily="2" charset="-122"/>
            </a:endParaRPr>
          </a:p>
          <a:p>
            <a:pPr eaLnBrk="1" hangingPunct="1">
              <a:lnSpc>
                <a:spcPct val="80000"/>
              </a:lnSpc>
              <a:buNone/>
            </a:pPr>
            <a:endParaRPr lang="en-US" altLang="zh-CN" sz="2800" dirty="0">
              <a:ea typeface="SimSun" panose="02010600030101010101" pitchFamily="2" charset="-122"/>
            </a:endParaRPr>
          </a:p>
        </p:txBody>
      </p:sp>
      <p:sp>
        <p:nvSpPr>
          <p:cNvPr id="10243" name="Rectangle 6"/>
          <p:cNvSpPr/>
          <p:nvPr/>
        </p:nvSpPr>
        <p:spPr>
          <a:xfrm>
            <a:off x="0" y="152400"/>
            <a:ext cx="9906000" cy="1508105"/>
          </a:xfrm>
          <a:prstGeom prst="rect">
            <a:avLst/>
          </a:prstGeom>
          <a:noFill/>
          <a:ln w="9525">
            <a:noFill/>
          </a:ln>
        </p:spPr>
        <p:txBody>
          <a:bodyPr>
            <a:spAutoFit/>
          </a:bodyPr>
          <a:lstStyle/>
          <a:p>
            <a:pPr algn="ctr" eaLnBrk="0" hangingPunct="0"/>
            <a:r>
              <a:rPr lang="en-US" altLang="zh-CN" sz="2800" b="1" i="1" dirty="0">
                <a:solidFill>
                  <a:schemeClr val="accent2"/>
                </a:solidFill>
                <a:latin typeface="Times New Roman" panose="02020603050405020304" pitchFamily="18" charset="0"/>
                <a:ea typeface="SimSun" panose="02010600030101010101" pitchFamily="2" charset="-122"/>
              </a:rPr>
              <a:t>An toàn thực phẩm</a:t>
            </a:r>
            <a:r>
              <a:rPr lang="en-US" altLang="zh-CN" sz="2800" b="1" dirty="0">
                <a:solidFill>
                  <a:schemeClr val="accent2"/>
                </a:solidFill>
                <a:latin typeface="Times New Roman" panose="02020603050405020304" pitchFamily="18" charset="0"/>
                <a:ea typeface="SimSun" panose="02010600030101010101" pitchFamily="2" charset="-122"/>
              </a:rPr>
              <a:t> </a:t>
            </a:r>
            <a:r>
              <a:rPr lang="en-US" altLang="zh-CN" sz="2800" b="1" dirty="0">
                <a:solidFill>
                  <a:schemeClr val="hlink"/>
                </a:solidFill>
                <a:latin typeface="Times New Roman" panose="02020603050405020304" pitchFamily="18" charset="0"/>
                <a:ea typeface="SimSun" panose="02010600030101010101" pitchFamily="2" charset="-122"/>
              </a:rPr>
              <a:t>là việc bảo đảm để </a:t>
            </a:r>
          </a:p>
          <a:p>
            <a:pPr algn="ctr" eaLnBrk="0" hangingPunct="0"/>
            <a:r>
              <a:rPr lang="en-US" altLang="zh-CN" sz="2800" b="1" dirty="0">
                <a:solidFill>
                  <a:schemeClr val="hlink"/>
                </a:solidFill>
                <a:latin typeface="Times New Roman" panose="02020603050405020304" pitchFamily="18" charset="0"/>
                <a:ea typeface="SimSun" panose="02010600030101010101" pitchFamily="2" charset="-122"/>
              </a:rPr>
              <a:t>thực phẩm không </a:t>
            </a:r>
            <a:r>
              <a:rPr lang="en-US" altLang="zh-CN" sz="2800" b="1" i="1" dirty="0">
                <a:solidFill>
                  <a:schemeClr val="accent2"/>
                </a:solidFill>
                <a:latin typeface="Times New Roman" panose="02020603050405020304" pitchFamily="18" charset="0"/>
                <a:ea typeface="SimSun" panose="02010600030101010101" pitchFamily="2" charset="-122"/>
              </a:rPr>
              <a:t>gây hại </a:t>
            </a:r>
            <a:r>
              <a:rPr lang="en-US" altLang="zh-CN" sz="2800" b="1" dirty="0">
                <a:solidFill>
                  <a:schemeClr val="hlink"/>
                </a:solidFill>
                <a:latin typeface="Times New Roman" panose="02020603050405020304" pitchFamily="18" charset="0"/>
                <a:ea typeface="SimSun" panose="02010600030101010101" pitchFamily="2" charset="-122"/>
              </a:rPr>
              <a:t>đến sức khỏe, tính mạng con người.</a:t>
            </a:r>
            <a:r>
              <a:rPr lang="en-US" altLang="zh-CN" sz="2800" dirty="0">
                <a:latin typeface="Times New Roman" panose="02020603050405020304" pitchFamily="18" charset="0"/>
                <a:ea typeface="SimSun" panose="02010600030101010101" pitchFamily="2" charset="-122"/>
              </a:rPr>
              <a:t> </a:t>
            </a:r>
          </a:p>
          <a:p>
            <a:pPr algn="ctr" eaLnBrk="0" hangingPunct="0">
              <a:spcBef>
                <a:spcPct val="50000"/>
              </a:spcBef>
            </a:pPr>
            <a:endParaRPr lang="en-US" altLang="zh-CN" sz="2400" dirty="0">
              <a:latin typeface="Times New Roman" panose="02020603050405020304" pitchFamily="18" charset="0"/>
              <a:ea typeface="SimSun" panose="02010600030101010101" pitchFamily="2" charset="-122"/>
            </a:endParaRPr>
          </a:p>
        </p:txBody>
      </p:sp>
      <p:pic>
        <p:nvPicPr>
          <p:cNvPr id="10244" name="Picture 7" descr="ANd9GcTJHPuCvTPVYOIIcV_ple1kYGyGK_60xJ70dFQ79VkbJKakwXlO"/>
          <p:cNvPicPr>
            <a:picLocks noChangeAspect="1"/>
          </p:cNvPicPr>
          <p:nvPr/>
        </p:nvPicPr>
        <p:blipFill>
          <a:blip r:embed="rId2"/>
          <a:stretch>
            <a:fillRect/>
          </a:stretch>
        </p:blipFill>
        <p:spPr>
          <a:xfrm>
            <a:off x="3124200" y="4191000"/>
            <a:ext cx="3352800" cy="2667000"/>
          </a:xfrm>
          <a:prstGeom prst="rect">
            <a:avLst/>
          </a:prstGeom>
          <a:noFill/>
          <a:ln w="9525">
            <a:noFill/>
          </a:ln>
        </p:spPr>
      </p:pic>
      <p:pic>
        <p:nvPicPr>
          <p:cNvPr id="10245" name="Picture 8" descr="ANd9GcTUB6Z2lRhHdTudj4c-SQdJQSZFzF7xEyjfL0i4KuXPzeuLuLz4tg"/>
          <p:cNvPicPr>
            <a:picLocks noChangeAspect="1"/>
          </p:cNvPicPr>
          <p:nvPr/>
        </p:nvPicPr>
        <p:blipFill>
          <a:blip r:embed="rId3"/>
          <a:stretch>
            <a:fillRect/>
          </a:stretch>
        </p:blipFill>
        <p:spPr>
          <a:xfrm>
            <a:off x="6553200" y="4191000"/>
            <a:ext cx="3352800" cy="2667000"/>
          </a:xfrm>
          <a:prstGeom prst="rect">
            <a:avLst/>
          </a:prstGeom>
          <a:noFill/>
          <a:ln w="9525">
            <a:noFill/>
          </a:ln>
        </p:spPr>
      </p:pic>
      <p:pic>
        <p:nvPicPr>
          <p:cNvPr id="10246" name="Picture 9" descr="https://encrypted-tbn0.gstatic.com/images?q=tbn:ANd9GcSaMbNiBziIScqvA2-eke0GSLvKL2mjl0v2VzlXL1BvpZGFlzvA"/>
          <p:cNvPicPr>
            <a:picLocks noChangeAspect="1"/>
          </p:cNvPicPr>
          <p:nvPr/>
        </p:nvPicPr>
        <p:blipFill>
          <a:blip r:embed="rId4"/>
          <a:stretch>
            <a:fillRect/>
          </a:stretch>
        </p:blipFill>
        <p:spPr>
          <a:xfrm>
            <a:off x="6553200" y="1371600"/>
            <a:ext cx="3352800" cy="2819400"/>
          </a:xfrm>
          <a:prstGeom prst="rect">
            <a:avLst/>
          </a:prstGeom>
          <a:noFill/>
          <a:ln w="9525">
            <a:noFill/>
          </a:ln>
        </p:spPr>
      </p:pic>
      <p:pic>
        <p:nvPicPr>
          <p:cNvPr id="10247" name="Picture 10" descr="com-bac-5-1530-1397445745"/>
          <p:cNvPicPr>
            <a:picLocks noChangeAspect="1"/>
          </p:cNvPicPr>
          <p:nvPr/>
        </p:nvPicPr>
        <p:blipFill>
          <a:blip r:embed="rId5"/>
          <a:stretch>
            <a:fillRect/>
          </a:stretch>
        </p:blipFill>
        <p:spPr>
          <a:xfrm>
            <a:off x="3124200" y="1371600"/>
            <a:ext cx="3352800" cy="2819400"/>
          </a:xfrm>
          <a:prstGeom prst="rect">
            <a:avLst/>
          </a:prstGeom>
          <a:noFill/>
          <a:ln w="9525">
            <a:noFill/>
          </a:ln>
        </p:spPr>
      </p:pic>
      <p:pic>
        <p:nvPicPr>
          <p:cNvPr id="10248" name="Picture 11" descr="che%20bien%20thuc%20pham%20ti%20nhat%20ban"/>
          <p:cNvPicPr>
            <a:picLocks noChangeAspect="1"/>
          </p:cNvPicPr>
          <p:nvPr/>
        </p:nvPicPr>
        <p:blipFill>
          <a:blip r:embed="rId6"/>
          <a:stretch>
            <a:fillRect/>
          </a:stretch>
        </p:blipFill>
        <p:spPr>
          <a:xfrm>
            <a:off x="0" y="1371600"/>
            <a:ext cx="3048000" cy="2819400"/>
          </a:xfrm>
          <a:prstGeom prst="rect">
            <a:avLst/>
          </a:prstGeom>
          <a:noFill/>
          <a:ln w="9525">
            <a:noFill/>
          </a:ln>
        </p:spPr>
      </p:pic>
      <p:pic>
        <p:nvPicPr>
          <p:cNvPr id="10249" name="Picture 12" descr="ANd9GcQHwmyF9Y3dYwUfUxvP6sRLfw3qwDznBl_rwWeRqrKRW7lMS7R9"/>
          <p:cNvPicPr>
            <a:picLocks noChangeAspect="1"/>
          </p:cNvPicPr>
          <p:nvPr/>
        </p:nvPicPr>
        <p:blipFill>
          <a:blip r:embed="rId7"/>
          <a:stretch>
            <a:fillRect/>
          </a:stretch>
        </p:blipFill>
        <p:spPr>
          <a:xfrm>
            <a:off x="0" y="4191000"/>
            <a:ext cx="3048000" cy="2667000"/>
          </a:xfrm>
          <a:prstGeom prst="rect">
            <a:avLst/>
          </a:prstGeom>
          <a:noFill/>
          <a:ln w="9525">
            <a:noFill/>
          </a:ln>
        </p:spPr>
      </p:pic>
    </p:spTree>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988" name="Rectangle 4"/>
          <p:cNvSpPr>
            <a:spLocks noGrp="1" noChangeArrowheads="1"/>
          </p:cNvSpPr>
          <p:nvPr>
            <p:ph type="title"/>
          </p:nvPr>
        </p:nvSpPr>
        <p:spPr bwMode="auto">
          <a:xfrm>
            <a:off x="0" y="2438401"/>
            <a:ext cx="9906000" cy="1295400"/>
          </a:xfrm>
          <a:prstGeom prst="rect">
            <a:avLst/>
          </a:prstGeom>
          <a:gradFill rotWithShape="1">
            <a:gsLst>
              <a:gs pos="0">
                <a:srgbClr val="E29700">
                  <a:alpha val="37000"/>
                </a:srgbClr>
              </a:gs>
              <a:gs pos="50000">
                <a:srgbClr val="FFEB97"/>
              </a:gs>
              <a:gs pos="100000">
                <a:srgbClr val="E29700">
                  <a:alpha val="37000"/>
                </a:srgbClr>
              </a:gs>
            </a:gsLst>
            <a:lin ang="5400000" scaled="1"/>
          </a:gradFill>
          <a:ln w="9525" cmpd="sng">
            <a:noFill/>
            <a:prstDash val="solid"/>
            <a:miter lim="800000"/>
          </a:ln>
          <a:effectLst/>
          <a:scene3d>
            <a:camera prst="orthographicFront"/>
            <a:lightRig rig="balanced" dir="t"/>
          </a:scene3d>
          <a:sp3d prstMaterial="plastic"/>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marR="0" lvl="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0" cap="none" spc="0" normalizeH="0" baseline="0" noProof="0" dirty="0" smtClean="0">
                <a:ln>
                  <a:noFill/>
                </a:ln>
                <a:solidFill>
                  <a:schemeClr val="accent2"/>
                </a:solidFill>
                <a:effectLst/>
                <a:uLnTx/>
                <a:uFillTx/>
                <a:latin typeface="+mj-lt"/>
                <a:ea typeface="+mj-ea"/>
                <a:cs typeface="+mj-cs"/>
              </a:rPr>
              <a:t>I. NỘI DUNG CHÍNH CỦA</a:t>
            </a:r>
            <a:br>
              <a:rPr kumimoji="0" lang="en-US" sz="2800" b="1" i="0" u="none" strike="noStrike" kern="0" cap="none" spc="0" normalizeH="0" baseline="0" noProof="0" dirty="0" smtClean="0">
                <a:ln>
                  <a:noFill/>
                </a:ln>
                <a:solidFill>
                  <a:schemeClr val="accent2"/>
                </a:solidFill>
                <a:effectLst/>
                <a:uLnTx/>
                <a:uFillTx/>
                <a:latin typeface="+mj-lt"/>
                <a:ea typeface="+mj-ea"/>
                <a:cs typeface="+mj-cs"/>
              </a:rPr>
            </a:br>
            <a:r>
              <a:rPr kumimoji="0" lang="en-US" sz="2800" b="1" i="0" u="none" strike="noStrike" kern="0" cap="none" spc="0" normalizeH="0" baseline="0" noProof="0" dirty="0" smtClean="0">
                <a:ln>
                  <a:noFill/>
                </a:ln>
                <a:solidFill>
                  <a:schemeClr val="accent2"/>
                </a:solidFill>
                <a:effectLst/>
                <a:uLnTx/>
                <a:uFillTx/>
                <a:latin typeface="+mj-lt"/>
                <a:ea typeface="+mj-ea"/>
                <a:cs typeface="+mj-cs"/>
              </a:rPr>
              <a:t>LUẬT AN TOÀN THỰC PHẨM</a:t>
            </a:r>
          </a:p>
        </p:txBody>
      </p:sp>
    </p:spTree>
  </p:cSld>
  <p:clrMapOvr>
    <a:masterClrMapping/>
  </p:clrMapOvr>
  <p:transition>
    <p:fade thruBlk="1"/>
  </p:transition>
</p:sld>
</file>

<file path=ppt/theme/theme1.xml><?xml version="1.0" encoding="utf-8"?>
<a:theme xmlns:a="http://schemas.openxmlformats.org/drawingml/2006/main" name="06256058">
  <a:themeElements>
    <a:clrScheme name="06256058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fontScheme name="06256058">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alpha val="41000"/>
          </a:schemeClr>
        </a:solidFill>
        <a:ln w="9525" cap="flat" cmpd="sng" algn="ctr">
          <a:solidFill>
            <a:schemeClr val="tx1"/>
          </a:solidFill>
          <a:prstDash val="solid"/>
          <a:round/>
          <a:headEnd type="none" w="med" len="med"/>
          <a:tailEnd type="none" w="med" len="med"/>
        </a:ln>
      </a:spPr>
      <a:bodyPr vert="horz" wrap="square" lIns="91440" tIns="45720" rIns="91440" bIns="45720" numCol="1" anchor="ctr"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Times New Roman" panose="02020603050405020304" pitchFamily="18" charset="0"/>
          </a:defRPr>
        </a:defPPr>
      </a:lstStyle>
    </a:spDef>
    <a:lnDef>
      <a:spPr bwMode="auto">
        <a:xfrm>
          <a:off x="0" y="0"/>
          <a:ext cx="1" cy="1"/>
        </a:xfrm>
        <a:custGeom>
          <a:avLst/>
          <a:gdLst/>
          <a:ahLst/>
          <a:cxnLst/>
          <a:rect l="0" t="0" r="0" b="0"/>
          <a:pathLst/>
        </a:custGeom>
        <a:solidFill>
          <a:schemeClr val="accent1">
            <a:alpha val="41000"/>
          </a:schemeClr>
        </a:solidFill>
        <a:ln w="9525" cap="flat" cmpd="sng" algn="ctr">
          <a:solidFill>
            <a:schemeClr val="tx1"/>
          </a:solidFill>
          <a:prstDash val="solid"/>
          <a:round/>
          <a:headEnd type="none" w="med" len="med"/>
          <a:tailEnd type="none" w="med" len="med"/>
        </a:ln>
      </a:spPr>
      <a:bodyPr vert="horz" wrap="square" lIns="91440" tIns="45720" rIns="91440" bIns="45720" numCol="1" anchor="ctr"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Times New Roman" panose="02020603050405020304" pitchFamily="18" charset="0"/>
          </a:defRPr>
        </a:defPPr>
      </a:lstStyle>
    </a:lnDef>
  </a:objectDefaults>
  <a:extraClrSchemeLst>
    <a:extraClrScheme>
      <a:clrScheme name="06256058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06256058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06256058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06256058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06256058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06256058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06256058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744</TotalTime>
  <Words>4548</Words>
  <Application>Microsoft Office PowerPoint</Application>
  <PresentationFormat>A4 Paper (210x297 mm)</PresentationFormat>
  <Paragraphs>256</Paragraphs>
  <Slides>48</Slides>
  <Notes>1</Notes>
  <HiddenSlides>0</HiddenSlides>
  <MMClips>0</MMClips>
  <ScaleCrop>false</ScaleCrop>
  <HeadingPairs>
    <vt:vector size="4" baseType="variant">
      <vt:variant>
        <vt:lpstr>Theme</vt:lpstr>
      </vt:variant>
      <vt:variant>
        <vt:i4>1</vt:i4>
      </vt:variant>
      <vt:variant>
        <vt:lpstr>Slide Titles</vt:lpstr>
      </vt:variant>
      <vt:variant>
        <vt:i4>48</vt:i4>
      </vt:variant>
    </vt:vector>
  </HeadingPairs>
  <TitlesOfParts>
    <vt:vector size="49" baseType="lpstr">
      <vt:lpstr>06256058</vt:lpstr>
      <vt:lpstr> TẬP HUẤN NÂNG CAO NĂNG LỰC CÔNG TÁC QUẢN LÝ NHÀ NƯỚC VỀ ATTP NĂM  2024    Thành phố Lai Châu, ngày         tháng         năm 2024</vt:lpstr>
      <vt:lpstr>Giới thiệu một số văn bản</vt:lpstr>
      <vt:lpstr>PowerPoint Presentation</vt:lpstr>
      <vt:lpstr>PowerPoint Presentation</vt:lpstr>
      <vt:lpstr> Thực phẩm tươi sống là thực phẩm chưa qua chế biến bao gồm thịt, trứng, cá, thuỷ hải sản, rau, củ, quả tươi và các thực phẩm khác chưa qua chế biến.  </vt:lpstr>
      <vt:lpstr>Chế biến thực phẩm là quá trình xử lý thực phẩm đã qua sơ chế hoặc thực phẩm tươi sống theo phương pháp công nghiệp hoặc thủ công để tạo thành nguyên liệu thực phẩm hoặc sản phẩm thực phẩm.</vt:lpstr>
      <vt:lpstr>Phụ gia thực phẩm là chất được chủ định đưa vào thực phẩm trong quá trình sản xuất, có hoặc không có giá trị dinh dưỡng, nhằm giữ hoặc cải thiện đặc tính của thực phẩm.  </vt:lpstr>
      <vt:lpstr>PowerPoint Presentation</vt:lpstr>
      <vt:lpstr>I. NỘI DUNG CHÍNH CỦA LUẬT AN TOÀN THỰC PHẨM</vt:lpstr>
      <vt:lpstr>PowerPoint Presentation</vt:lpstr>
      <vt:lpstr>PowerPoint Presentation</vt:lpstr>
      <vt:lpstr>PowerPoint Presentation</vt:lpstr>
      <vt:lpstr>PowerPoint Presentation</vt:lpstr>
      <vt:lpstr>PowerPoint Presentation</vt:lpstr>
      <vt:lpstr>PowerPoint Presentation</vt:lpstr>
      <vt:lpstr>ĐIỀU KIỆN BẢO ĐẢM ATTP TRONG SẢN XUẤT, KINH DOANH  VÀ SỬ DỤNG PHỤ GIA THỰC PHẨM. </vt:lpstr>
      <vt:lpstr>ĐIỀU KIỆN BẢO ĐẢM ATTP TRONG SẢN XUẤT, KINH DOANH  VÀ SỬ DỤNG PHỤ GIA THỰC PHẨM. </vt:lpstr>
      <vt:lpstr>PHÂN CÔNG TRÁCH NHIỆM QUẢN LÝ NHÀ NƯỚC VỀ AN TOÀN THỰC PHẨM Theo các điều 36,37,38,39,40,41 trong Nghị định . </vt:lpstr>
      <vt:lpstr>PowerPoint Presentation</vt:lpstr>
      <vt:lpstr>PowerPoint Presentation</vt:lpstr>
      <vt:lpstr>PowerPoint Presentation</vt:lpstr>
      <vt:lpstr>PowerPoint Presentation</vt:lpstr>
      <vt:lpstr>Điều 2. Hình thức xử phạt, biện pháp khắc phục hậu quả</vt:lpstr>
      <vt:lpstr>Điều 2. Hình thức xử phạt, biện pháp khắc phục hậu quả</vt:lpstr>
      <vt:lpstr>Điều 3. Quy định về mức phạt tiền tối đa, tổ chức bị xử phạt vi phạm hành chính</vt:lpstr>
      <vt:lpstr>Điều 27. Thẩm quyền lập biên bản vi phạm hành chính</vt:lpstr>
      <vt:lpstr>Điều 28. Thẩm quyền xử phạtcủa Chủ tịch Ủy ban nhân dân  </vt:lpstr>
      <vt:lpstr>2. Chủ tịch Ủy ban nhân dân cấp huyện có quyền</vt:lpstr>
      <vt:lpstr>3. Chủ tịch Ủy ban nhân dân cấp tỉnh có quyền</vt:lpstr>
      <vt:lpstr>Điều 35. Phân định thẩm quyền xử phạt vi phạm hành chính trong lĩnh vực an toàn thực phẩm (8 mục)</vt:lpstr>
      <vt:lpstr>Ví dụ 1: Thẩm quyền xử phạt tình huống dưới đây thuộc về Chủ tịch cấp nào?</vt:lpstr>
      <vt:lpstr>Thông tư số 17/2018/TT ngày 31/10/2018  QUY ĐỊNH PHƯƠNG THỨC QUẢN LÝ ĐIỀU KIỆN BẢO ĐẢM AN TOÀN THỰC PHẨM ĐỐI VỚI CƠ SỞ SẢN XUẤT KINH DOANH NÔNG LÂM THỦY SẢN KHÔNG THUỘC DIỆN CẤP GIẤY CHỨNG NHẬN CƠ SỞ ĐỦ ĐIỀU KIỆN AN TOÀN THỰC PHẨM THUỘC PHẠM VI QUẢN LÝ CỦA BỘ NÔNG NGHIỆP VÀ PHÁT TRIỂN NÔNG THÔN -BNNPTNT</vt:lpstr>
      <vt:lpstr>Thông tư số 17/2018/TT ngày 31/10/2018  QUY ĐỊNH PHƯƠNG THỨC QUẢN LÝ ĐIỀU KIỆN BẢO ĐẢM AN TOÀN THỰC PHẨM ĐỐI VỚI CƠ SỞ SẢN XUẤT KINH DOANH NÔNG LÂM THỦY SẢN KHÔNG THUỘC DIỆN CẤP GIẤY CHỨNG NHẬN CƠ SỞ ĐỦ ĐIỀU KIỆN AN TOÀN THỰC PHẨM THUỘC PHẠM VI QUẢN LÝ CỦA BỘ NÔNG NGHIỆP VÀ PHÁT TRIỂN NÔNG THÔN -BNNPTNT</vt:lpstr>
      <vt:lpstr>Văn bản hợp nhất số 03/VBHN-BNNPTNT ngày 23/02/2023 QUY ĐỊNH VIỆC THẨM ĐỊNH, CHỨNG NHẬN CƠ SỞ SẢN XUẤT, KINH DOANH THỰC PHẨM NÔNG, LÂM, THỦY SẢN ĐỦ ĐIỀU KIỆN ATTP THUỘC PHẠM VI QUẢN LÝ CỦA BỘ NN-PTNT </vt:lpstr>
      <vt:lpstr> Văn bản hợp nhất số 03/VBHN-BNNPTNT ngày 23/02/2023 QUY ĐỊNH VIỆC THẨM ĐỊNH, CHỨNG NHẬN CƠ SỞ SẢN XUẤT, KINH DOANH THỰC PHẨM NÔNG, LÂM, THỦY SẢN ĐỦ ĐIỀU KIỆN ATTP THUỘC PHẠM VI QUẢN LÝ CỦA BỘ NN-PTNT </vt:lpstr>
      <vt:lpstr> Văn bản hợp nhất số 03/VBHN-BNNPTNT ngày 23/02/2023 QUY ĐỊNH VIỆC THẨM ĐỊNH, CHỨNG NHẬN CƠ SỞ SẢN XUẤT, KINH DOANH THỰC PHẨM NÔNG, LÂM, THỦY SẢN ĐỦ ĐIỀU KIỆN ATTP THUỘC PHẠM VI QUẢN LÝ CỦA BỘ NN-PTNT </vt:lpstr>
      <vt:lpstr> Văn bản hợp nhất số 03/VBHN-BNNPTNT ngày 23/02/2023 QUY ĐỊNH VIỆC THẨM ĐỊNH, CHỨNG NHẬN CƠ SỞ SẢN XUẤT, KINH DOANH THỰC PHẨM NÔNG, LÂM, THỦY SẢN ĐỦ ĐIỀU KIỆN ATTP THUỘC PHẠM VI QUẢN LÝ CỦA BỘ NN-PTNT </vt:lpstr>
      <vt:lpstr> Quyết định số 3075/QĐ-BNN-QLCL ngày 20/7/2016  về việc ban hành HD xác nhận SP chuỗi cung ứng thực phẩm an toàn. </vt:lpstr>
      <vt:lpstr> Quyết định số 3075/QĐ-BNN-QLCL ngày 20/7/2016  về việc ban hành HD xác nhận SP chuỗi cung ứng thực phẩm an toàn. </vt:lpstr>
      <vt:lpstr>Quyết định số 3075/QĐ-BNN-QLCL ngày 20/7/2016  về việc ban hành HD xác nhận SP chuỗi cung ứng thực phẩm an toàn. </vt:lpstr>
      <vt:lpstr> Quyết định số 3075/QĐ-BNN-QLCL ngày 20/7/2016  về việc ban hành HD xác nhận SP chuỗi cung ứng thực phẩm an toàn. </vt:lpstr>
      <vt:lpstr>LOGO SẢN PHẨM CHUỖI</vt:lpstr>
      <vt:lpstr>Phân công, phân cấp quản lý Nhà nước về  ATTP thuộc thẩm quyền quản lý của ngành Nông nghiệp trên địa bàn tỉnh Lai Châu </vt:lpstr>
      <vt:lpstr>Phân công, phân cấp quản lý Nhà nước về  ATTP  thuộc thẩm quyền quản lý của ngành Nông  nghiệp trên địa bàn tỉnh Lai Châu </vt:lpstr>
      <vt:lpstr>KẾT QUẢ QLCL VỀ ATTP NGÀNH NÔNG NGHIỆP TRONG 3 NĂM GẦN ĐÂY</vt:lpstr>
      <vt:lpstr>KẾT QUẢ QLCL VỀ ATTP NGÀNH NÔNG NGHIỆP TRONG 3 NĂM GẦN ĐÂY</vt:lpstr>
      <vt:lpstr>KẾT QUẢ QLCL VỀ ATTP NGÀNH NÔNG NGHIỆP TRONG 3 NĂM GẦN ĐÂY</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TẬP HUẤN KIẾN THỨC VỀ VỆ SINH AN TOÀN THỰC PHẨM CHO CÁC CƠ SỞ SẢN XUẤT, KINH DOANH NÔNG LÂM THỦY SẢN    Mường Tè, Ngày  15-16  tháng 8 năm 2022</dc:title>
  <dc:creator/>
  <cp:lastModifiedBy>Windows User</cp:lastModifiedBy>
  <cp:revision>90</cp:revision>
  <dcterms:created xsi:type="dcterms:W3CDTF">2008-02-14T00:38:50Z</dcterms:created>
  <dcterms:modified xsi:type="dcterms:W3CDTF">2024-11-05T03:41:52Z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TC062560581033</vt:lpwstr>
  </property>
  <property fmtid="{D5CDD505-2E9C-101B-9397-08002B2CF9AE}" pid="3" name="ICV">
    <vt:lpwstr>4A03D263ECD34CA6AEE7C6EF0D14C7FD</vt:lpwstr>
  </property>
  <property fmtid="{D5CDD505-2E9C-101B-9397-08002B2CF9AE}" pid="4" name="KSOProductBuildVer">
    <vt:lpwstr>1033-11.2.0.11254</vt:lpwstr>
  </property>
</Properties>
</file>