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23462-55F7-49EA-8D2D-4566D19C81B0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33E4C-7C19-41A5-BF23-1B27D2C86A4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752475" y="304800"/>
            <a:ext cx="8329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sz="3200" b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Bệnh truyền nhiễm không được tham gia </a:t>
            </a:r>
          </a:p>
          <a:p>
            <a:pPr algn="ctr"/>
            <a:r>
              <a:rPr lang="en-US" sz="3200" b="1" smtClean="0">
                <a:solidFill>
                  <a:srgbClr val="7F7F7F"/>
                </a:solidFill>
                <a:latin typeface="Arial" charset="0"/>
                <a:ea typeface="Verdana" pitchFamily="34" charset="0"/>
              </a:rPr>
              <a:t>Sản xuất, chế biến thực phẩm</a:t>
            </a:r>
            <a:endParaRPr lang="en-US" sz="3200" b="1">
              <a:solidFill>
                <a:srgbClr val="7F7F7F"/>
              </a:solidFill>
              <a:latin typeface="Arial" charset="0"/>
              <a:ea typeface="Verdana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657600" y="1295400"/>
            <a:ext cx="1590675" cy="2597150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Freeform 28"/>
          <p:cNvSpPr/>
          <p:nvPr/>
        </p:nvSpPr>
        <p:spPr>
          <a:xfrm rot="151980" flipH="1" flipV="1">
            <a:off x="3746500" y="3948113"/>
            <a:ext cx="1590675" cy="2598737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Freeform 29"/>
          <p:cNvSpPr/>
          <p:nvPr/>
        </p:nvSpPr>
        <p:spPr>
          <a:xfrm rot="14441698" flipH="1" flipV="1">
            <a:off x="4828381" y="1940719"/>
            <a:ext cx="1590675" cy="2598738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Freeform 30"/>
          <p:cNvSpPr/>
          <p:nvPr/>
        </p:nvSpPr>
        <p:spPr>
          <a:xfrm rot="18011665" flipH="1" flipV="1">
            <a:off x="4829969" y="3271044"/>
            <a:ext cx="1590675" cy="2598737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Freeform 31"/>
          <p:cNvSpPr/>
          <p:nvPr/>
        </p:nvSpPr>
        <p:spPr>
          <a:xfrm rot="17884962">
            <a:off x="2499519" y="2007394"/>
            <a:ext cx="1590675" cy="2598737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Freeform 32"/>
          <p:cNvSpPr/>
          <p:nvPr/>
        </p:nvSpPr>
        <p:spPr>
          <a:xfrm rot="14422133">
            <a:off x="2632334" y="3310985"/>
            <a:ext cx="1590675" cy="2598737"/>
          </a:xfrm>
          <a:custGeom>
            <a:avLst/>
            <a:gdLst>
              <a:gd name="connsiteX0" fmla="*/ 590550 w 1276350"/>
              <a:gd name="connsiteY0" fmla="*/ 2349500 h 2349500"/>
              <a:gd name="connsiteX1" fmla="*/ 406400 w 1276350"/>
              <a:gd name="connsiteY1" fmla="*/ 13589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590550 w 1276350"/>
              <a:gd name="connsiteY0" fmla="*/ 2349500 h 2349500"/>
              <a:gd name="connsiteX1" fmla="*/ 394494 w 1276350"/>
              <a:gd name="connsiteY1" fmla="*/ 1397000 h 2349500"/>
              <a:gd name="connsiteX2" fmla="*/ 0 w 1276350"/>
              <a:gd name="connsiteY2" fmla="*/ 958850 h 2349500"/>
              <a:gd name="connsiteX3" fmla="*/ 12700 w 1276350"/>
              <a:gd name="connsiteY3" fmla="*/ 50800 h 2349500"/>
              <a:gd name="connsiteX4" fmla="*/ 1130300 w 1276350"/>
              <a:gd name="connsiteY4" fmla="*/ 0 h 2349500"/>
              <a:gd name="connsiteX5" fmla="*/ 1276350 w 1276350"/>
              <a:gd name="connsiteY5" fmla="*/ 1073150 h 2349500"/>
              <a:gd name="connsiteX6" fmla="*/ 590550 w 1276350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73893 w 1359693"/>
              <a:gd name="connsiteY0" fmla="*/ 2349500 h 2349500"/>
              <a:gd name="connsiteX1" fmla="*/ 477837 w 1359693"/>
              <a:gd name="connsiteY1" fmla="*/ 1397000 h 2349500"/>
              <a:gd name="connsiteX2" fmla="*/ 0 w 1359693"/>
              <a:gd name="connsiteY2" fmla="*/ 908844 h 2349500"/>
              <a:gd name="connsiteX3" fmla="*/ 96043 w 1359693"/>
              <a:gd name="connsiteY3" fmla="*/ 50800 h 2349500"/>
              <a:gd name="connsiteX4" fmla="*/ 1213643 w 1359693"/>
              <a:gd name="connsiteY4" fmla="*/ 0 h 2349500"/>
              <a:gd name="connsiteX5" fmla="*/ 1359693 w 1359693"/>
              <a:gd name="connsiteY5" fmla="*/ 1073150 h 2349500"/>
              <a:gd name="connsiteX6" fmla="*/ 673893 w 1359693"/>
              <a:gd name="connsiteY6" fmla="*/ 2349500 h 2349500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359693"/>
              <a:gd name="connsiteY0" fmla="*/ 2356644 h 2356644"/>
              <a:gd name="connsiteX1" fmla="*/ 477837 w 1359693"/>
              <a:gd name="connsiteY1" fmla="*/ 1397000 h 2356644"/>
              <a:gd name="connsiteX2" fmla="*/ 0 w 1359693"/>
              <a:gd name="connsiteY2" fmla="*/ 908844 h 2356644"/>
              <a:gd name="connsiteX3" fmla="*/ 96043 w 1359693"/>
              <a:gd name="connsiteY3" fmla="*/ 50800 h 2356644"/>
              <a:gd name="connsiteX4" fmla="*/ 1213643 w 1359693"/>
              <a:gd name="connsiteY4" fmla="*/ 0 h 2356644"/>
              <a:gd name="connsiteX5" fmla="*/ 1359693 w 1359693"/>
              <a:gd name="connsiteY5" fmla="*/ 1073150 h 2356644"/>
              <a:gd name="connsiteX6" fmla="*/ 685800 w 1359693"/>
              <a:gd name="connsiteY6" fmla="*/ 2356644 h 2356644"/>
              <a:gd name="connsiteX0" fmla="*/ 685800 w 1404066"/>
              <a:gd name="connsiteY0" fmla="*/ 2356644 h 2356644"/>
              <a:gd name="connsiteX1" fmla="*/ 477837 w 1404066"/>
              <a:gd name="connsiteY1" fmla="*/ 1397000 h 2356644"/>
              <a:gd name="connsiteX2" fmla="*/ 0 w 1404066"/>
              <a:gd name="connsiteY2" fmla="*/ 908844 h 2356644"/>
              <a:gd name="connsiteX3" fmla="*/ 96043 w 1404066"/>
              <a:gd name="connsiteY3" fmla="*/ 50800 h 2356644"/>
              <a:gd name="connsiteX4" fmla="*/ 1213643 w 1404066"/>
              <a:gd name="connsiteY4" fmla="*/ 0 h 2356644"/>
              <a:gd name="connsiteX5" fmla="*/ 1359693 w 1404066"/>
              <a:gd name="connsiteY5" fmla="*/ 1073150 h 2356644"/>
              <a:gd name="connsiteX6" fmla="*/ 685800 w 1404066"/>
              <a:gd name="connsiteY6" fmla="*/ 2356644 h 2356644"/>
              <a:gd name="connsiteX0" fmla="*/ 685800 w 1444658"/>
              <a:gd name="connsiteY0" fmla="*/ 2356644 h 2356644"/>
              <a:gd name="connsiteX1" fmla="*/ 477837 w 1444658"/>
              <a:gd name="connsiteY1" fmla="*/ 1397000 h 2356644"/>
              <a:gd name="connsiteX2" fmla="*/ 0 w 1444658"/>
              <a:gd name="connsiteY2" fmla="*/ 908844 h 2356644"/>
              <a:gd name="connsiteX3" fmla="*/ 96043 w 1444658"/>
              <a:gd name="connsiteY3" fmla="*/ 50800 h 2356644"/>
              <a:gd name="connsiteX4" fmla="*/ 1213643 w 1444658"/>
              <a:gd name="connsiteY4" fmla="*/ 0 h 2356644"/>
              <a:gd name="connsiteX5" fmla="*/ 1359693 w 1444658"/>
              <a:gd name="connsiteY5" fmla="*/ 1073150 h 2356644"/>
              <a:gd name="connsiteX6" fmla="*/ 685800 w 1444658"/>
              <a:gd name="connsiteY6" fmla="*/ 2356644 h 2356644"/>
              <a:gd name="connsiteX0" fmla="*/ 685800 w 1458167"/>
              <a:gd name="connsiteY0" fmla="*/ 2356644 h 2356644"/>
              <a:gd name="connsiteX1" fmla="*/ 477837 w 1458167"/>
              <a:gd name="connsiteY1" fmla="*/ 1397000 h 2356644"/>
              <a:gd name="connsiteX2" fmla="*/ 0 w 1458167"/>
              <a:gd name="connsiteY2" fmla="*/ 908844 h 2356644"/>
              <a:gd name="connsiteX3" fmla="*/ 96043 w 1458167"/>
              <a:gd name="connsiteY3" fmla="*/ 50800 h 2356644"/>
              <a:gd name="connsiteX4" fmla="*/ 1213643 w 1458167"/>
              <a:gd name="connsiteY4" fmla="*/ 0 h 2356644"/>
              <a:gd name="connsiteX5" fmla="*/ 1359693 w 1458167"/>
              <a:gd name="connsiteY5" fmla="*/ 1073150 h 2356644"/>
              <a:gd name="connsiteX6" fmla="*/ 685800 w 1458167"/>
              <a:gd name="connsiteY6" fmla="*/ 2356644 h 2356644"/>
              <a:gd name="connsiteX0" fmla="*/ 685800 w 1458167"/>
              <a:gd name="connsiteY0" fmla="*/ 2484291 h 2484291"/>
              <a:gd name="connsiteX1" fmla="*/ 477837 w 1458167"/>
              <a:gd name="connsiteY1" fmla="*/ 1524647 h 2484291"/>
              <a:gd name="connsiteX2" fmla="*/ 0 w 1458167"/>
              <a:gd name="connsiteY2" fmla="*/ 1036491 h 2484291"/>
              <a:gd name="connsiteX3" fmla="*/ 96043 w 1458167"/>
              <a:gd name="connsiteY3" fmla="*/ 178447 h 2484291"/>
              <a:gd name="connsiteX4" fmla="*/ 1213643 w 1458167"/>
              <a:gd name="connsiteY4" fmla="*/ 127647 h 2484291"/>
              <a:gd name="connsiteX5" fmla="*/ 1359693 w 1458167"/>
              <a:gd name="connsiteY5" fmla="*/ 1200797 h 2484291"/>
              <a:gd name="connsiteX6" fmla="*/ 685800 w 1458167"/>
              <a:gd name="connsiteY6" fmla="*/ 2484291 h 2484291"/>
              <a:gd name="connsiteX0" fmla="*/ 685800 w 1458167"/>
              <a:gd name="connsiteY0" fmla="*/ 2484832 h 2484832"/>
              <a:gd name="connsiteX1" fmla="*/ 477837 w 1458167"/>
              <a:gd name="connsiteY1" fmla="*/ 1525188 h 2484832"/>
              <a:gd name="connsiteX2" fmla="*/ 0 w 1458167"/>
              <a:gd name="connsiteY2" fmla="*/ 1037032 h 2484832"/>
              <a:gd name="connsiteX3" fmla="*/ 76993 w 1458167"/>
              <a:gd name="connsiteY3" fmla="*/ 176607 h 2484832"/>
              <a:gd name="connsiteX4" fmla="*/ 1213643 w 1458167"/>
              <a:gd name="connsiteY4" fmla="*/ 128188 h 2484832"/>
              <a:gd name="connsiteX5" fmla="*/ 1359693 w 1458167"/>
              <a:gd name="connsiteY5" fmla="*/ 1201338 h 2484832"/>
              <a:gd name="connsiteX6" fmla="*/ 685800 w 1458167"/>
              <a:gd name="connsiteY6" fmla="*/ 2484832 h 2484832"/>
              <a:gd name="connsiteX0" fmla="*/ 685800 w 1458167"/>
              <a:gd name="connsiteY0" fmla="*/ 2598539 h 2598539"/>
              <a:gd name="connsiteX1" fmla="*/ 477837 w 1458167"/>
              <a:gd name="connsiteY1" fmla="*/ 1638895 h 2598539"/>
              <a:gd name="connsiteX2" fmla="*/ 0 w 1458167"/>
              <a:gd name="connsiteY2" fmla="*/ 1150739 h 2598539"/>
              <a:gd name="connsiteX3" fmla="*/ 76993 w 1458167"/>
              <a:gd name="connsiteY3" fmla="*/ 290314 h 2598539"/>
              <a:gd name="connsiteX4" fmla="*/ 1213643 w 1458167"/>
              <a:gd name="connsiteY4" fmla="*/ 241895 h 2598539"/>
              <a:gd name="connsiteX5" fmla="*/ 1359693 w 1458167"/>
              <a:gd name="connsiteY5" fmla="*/ 1315045 h 2598539"/>
              <a:gd name="connsiteX6" fmla="*/ 685800 w 1458167"/>
              <a:gd name="connsiteY6" fmla="*/ 2598539 h 2598539"/>
              <a:gd name="connsiteX0" fmla="*/ 761202 w 1533569"/>
              <a:gd name="connsiteY0" fmla="*/ 2598539 h 2598539"/>
              <a:gd name="connsiteX1" fmla="*/ 553239 w 1533569"/>
              <a:gd name="connsiteY1" fmla="*/ 1638895 h 2598539"/>
              <a:gd name="connsiteX2" fmla="*/ 75402 w 1533569"/>
              <a:gd name="connsiteY2" fmla="*/ 1150739 h 2598539"/>
              <a:gd name="connsiteX3" fmla="*/ 152395 w 1533569"/>
              <a:gd name="connsiteY3" fmla="*/ 290314 h 2598539"/>
              <a:gd name="connsiteX4" fmla="*/ 1289045 w 1533569"/>
              <a:gd name="connsiteY4" fmla="*/ 241895 h 2598539"/>
              <a:gd name="connsiteX5" fmla="*/ 1435095 w 1533569"/>
              <a:gd name="connsiteY5" fmla="*/ 1315045 h 2598539"/>
              <a:gd name="connsiteX6" fmla="*/ 761202 w 1533569"/>
              <a:gd name="connsiteY6" fmla="*/ 2598539 h 2598539"/>
              <a:gd name="connsiteX0" fmla="*/ 825046 w 1597413"/>
              <a:gd name="connsiteY0" fmla="*/ 2598539 h 2598539"/>
              <a:gd name="connsiteX1" fmla="*/ 617083 w 1597413"/>
              <a:gd name="connsiteY1" fmla="*/ 1638895 h 2598539"/>
              <a:gd name="connsiteX2" fmla="*/ 139246 w 1597413"/>
              <a:gd name="connsiteY2" fmla="*/ 1150739 h 2598539"/>
              <a:gd name="connsiteX3" fmla="*/ 216239 w 1597413"/>
              <a:gd name="connsiteY3" fmla="*/ 290314 h 2598539"/>
              <a:gd name="connsiteX4" fmla="*/ 1352889 w 1597413"/>
              <a:gd name="connsiteY4" fmla="*/ 241895 h 2598539"/>
              <a:gd name="connsiteX5" fmla="*/ 1498939 w 1597413"/>
              <a:gd name="connsiteY5" fmla="*/ 1315045 h 2598539"/>
              <a:gd name="connsiteX6" fmla="*/ 825046 w 1597413"/>
              <a:gd name="connsiteY6" fmla="*/ 2598539 h 2598539"/>
              <a:gd name="connsiteX0" fmla="*/ 818095 w 1590462"/>
              <a:gd name="connsiteY0" fmla="*/ 2598539 h 2598539"/>
              <a:gd name="connsiteX1" fmla="*/ 610132 w 1590462"/>
              <a:gd name="connsiteY1" fmla="*/ 1638895 h 2598539"/>
              <a:gd name="connsiteX2" fmla="*/ 132295 w 1590462"/>
              <a:gd name="connsiteY2" fmla="*/ 1150739 h 2598539"/>
              <a:gd name="connsiteX3" fmla="*/ 209288 w 1590462"/>
              <a:gd name="connsiteY3" fmla="*/ 290314 h 2598539"/>
              <a:gd name="connsiteX4" fmla="*/ 1345938 w 1590462"/>
              <a:gd name="connsiteY4" fmla="*/ 241895 h 2598539"/>
              <a:gd name="connsiteX5" fmla="*/ 1491988 w 1590462"/>
              <a:gd name="connsiteY5" fmla="*/ 1315045 h 2598539"/>
              <a:gd name="connsiteX6" fmla="*/ 818095 w 1590462"/>
              <a:gd name="connsiteY6" fmla="*/ 2598539 h 259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0462" h="2598539">
                <a:moveTo>
                  <a:pt x="818095" y="2598539"/>
                </a:moveTo>
                <a:cubicBezTo>
                  <a:pt x="771793" y="2281039"/>
                  <a:pt x="789784" y="1984970"/>
                  <a:pt x="610132" y="1638895"/>
                </a:cubicBezTo>
                <a:cubicBezTo>
                  <a:pt x="484191" y="1469032"/>
                  <a:pt x="324911" y="1322983"/>
                  <a:pt x="132295" y="1150739"/>
                </a:cubicBezTo>
                <a:cubicBezTo>
                  <a:pt x="-34922" y="997281"/>
                  <a:pt x="-78313" y="672372"/>
                  <a:pt x="209288" y="290314"/>
                </a:cubicBezTo>
                <a:cubicBezTo>
                  <a:pt x="560390" y="-112382"/>
                  <a:pt x="1037699" y="-65022"/>
                  <a:pt x="1345938" y="241895"/>
                </a:cubicBezTo>
                <a:cubicBezTo>
                  <a:pt x="1606553" y="511506"/>
                  <a:pt x="1664761" y="864458"/>
                  <a:pt x="1491988" y="1315045"/>
                </a:cubicBezTo>
                <a:cubicBezTo>
                  <a:pt x="1293551" y="1783357"/>
                  <a:pt x="1073682" y="2189758"/>
                  <a:pt x="818095" y="2598539"/>
                </a:cubicBezTo>
                <a:close/>
              </a:path>
            </a:pathLst>
          </a:custGeom>
          <a:solidFill>
            <a:schemeClr val="tx2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TG_Oval 58"/>
          <p:cNvSpPr/>
          <p:nvPr/>
        </p:nvSpPr>
        <p:spPr bwMode="gray">
          <a:xfrm>
            <a:off x="4286864" y="3685072"/>
            <a:ext cx="457644" cy="457644"/>
          </a:xfrm>
          <a:prstGeom prst="ellipse">
            <a:avLst/>
          </a:prstGeom>
          <a:gradFill>
            <a:gsLst>
              <a:gs pos="0">
                <a:schemeClr val="bg2"/>
              </a:gs>
              <a:gs pos="25000">
                <a:schemeClr val="bg2">
                  <a:lumMod val="75000"/>
                </a:schemeClr>
              </a:gs>
              <a:gs pos="50000">
                <a:schemeClr val="bg2">
                  <a:lumMod val="53000"/>
                </a:schemeClr>
              </a:gs>
              <a:gs pos="75000">
                <a:schemeClr val="bg2">
                  <a:lumMod val="75000"/>
                </a:schemeClr>
              </a:gs>
              <a:gs pos="100000">
                <a:schemeClr val="bg2"/>
              </a:gs>
            </a:gsLst>
            <a:lin ang="5400000" scaled="0"/>
          </a:gradFill>
          <a:ln w="28575">
            <a:noFill/>
          </a:ln>
          <a:effectLst>
            <a:outerShdw blurRad="152400" dist="1270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prstMaterial="dkEdge">
            <a:bevelT w="190500" h="190500"/>
            <a:contourClr>
              <a:srgbClr val="000000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228" name="Rectangle 36"/>
          <p:cNvSpPr>
            <a:spLocks noChangeArrowheads="1"/>
          </p:cNvSpPr>
          <p:nvPr/>
        </p:nvSpPr>
        <p:spPr bwMode="auto">
          <a:xfrm>
            <a:off x="3886200" y="1676400"/>
            <a:ext cx="12588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/>
              <a:t>bệnh </a:t>
            </a:r>
            <a:r>
              <a:rPr lang="en-US" sz="2400" smtClean="0"/>
              <a:t>tả, lỵ</a:t>
            </a:r>
            <a:endParaRPr lang="en-US" sz="24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229" name="Rectangle 37"/>
          <p:cNvSpPr>
            <a:spLocks noChangeArrowheads="1"/>
          </p:cNvSpPr>
          <p:nvPr/>
        </p:nvSpPr>
        <p:spPr bwMode="auto">
          <a:xfrm>
            <a:off x="3962400" y="5257800"/>
            <a:ext cx="12588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/>
              <a:t>viêm gan A, E</a:t>
            </a:r>
            <a:endParaRPr lang="en-US" sz="2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230" name="Rectangle 38"/>
          <p:cNvSpPr>
            <a:spLocks noChangeArrowheads="1"/>
          </p:cNvSpPr>
          <p:nvPr/>
        </p:nvSpPr>
        <p:spPr bwMode="auto">
          <a:xfrm>
            <a:off x="5410200" y="4343400"/>
            <a:ext cx="13890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800"/>
              <a:t>thương hàn</a:t>
            </a:r>
            <a:endParaRPr lang="en-US" sz="2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231" name="Rectangle 39"/>
          <p:cNvSpPr>
            <a:spLocks noChangeArrowheads="1"/>
          </p:cNvSpPr>
          <p:nvPr/>
        </p:nvSpPr>
        <p:spPr bwMode="auto">
          <a:xfrm>
            <a:off x="5408613" y="2719388"/>
            <a:ext cx="12588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smtClean="0"/>
              <a:t>Tiêu chảy cấp</a:t>
            </a:r>
            <a:endParaRPr lang="en-US" sz="2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232" name="Rectangle 40"/>
          <p:cNvSpPr>
            <a:spLocks noChangeArrowheads="1"/>
          </p:cNvSpPr>
          <p:nvPr/>
        </p:nvSpPr>
        <p:spPr bwMode="auto">
          <a:xfrm>
            <a:off x="2362200" y="4267200"/>
            <a:ext cx="12588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</a:rPr>
              <a:t>viêm da </a:t>
            </a:r>
            <a:r>
              <a:rPr lang="en-US" sz="2000">
                <a:solidFill>
                  <a:schemeClr val="bg1"/>
                </a:solidFill>
              </a:rPr>
              <a:t>nhiễm </a:t>
            </a:r>
            <a:r>
              <a:rPr lang="en-US" sz="2000" smtClean="0">
                <a:solidFill>
                  <a:schemeClr val="bg1"/>
                </a:solidFill>
              </a:rPr>
              <a:t>trùng</a:t>
            </a:r>
            <a:endParaRPr lang="en-US" sz="20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9233" name="Rectangle 41"/>
          <p:cNvSpPr>
            <a:spLocks noChangeArrowheads="1"/>
          </p:cNvSpPr>
          <p:nvPr/>
        </p:nvSpPr>
        <p:spPr bwMode="auto">
          <a:xfrm>
            <a:off x="2362200" y="2590800"/>
            <a:ext cx="12588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lao phổi</a:t>
            </a:r>
            <a:endParaRPr lang="en-US" sz="2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34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</cp:revision>
  <dcterms:created xsi:type="dcterms:W3CDTF">2024-10-18T07:52:14Z</dcterms:created>
  <dcterms:modified xsi:type="dcterms:W3CDTF">2024-10-18T08:00:40Z</dcterms:modified>
</cp:coreProperties>
</file>